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7" r:id="rId5"/>
    <p:sldId id="256" r:id="rId6"/>
    <p:sldId id="258" r:id="rId7"/>
    <p:sldId id="259" r:id="rId8"/>
  </p:sldIdLst>
  <p:sldSz cx="43891200" cy="32918400"/>
  <p:notesSz cx="6858000" cy="9144000"/>
  <p:embeddedFontLst>
    <p:embeddedFont>
      <p:font typeface="Open Sans" panose="020B0606030504020204" pitchFamily="34" charset="0"/>
      <p:regular r:id="rId9"/>
      <p:bold r:id="rId10"/>
      <p:italic r:id="rId11"/>
      <p:boldItalic r:id="rId12"/>
    </p:embeddedFont>
    <p:embeddedFont>
      <p:font typeface="Open Sans Bold" panose="020B0806030504020204" pitchFamily="34" charset="0"/>
      <p:regular r:id="rId13"/>
      <p:bold r:id="rId14"/>
      <p:italic r:id="rId15"/>
      <p:boldItalic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567" autoAdjust="0"/>
  </p:normalViewPr>
  <p:slideViewPr>
    <p:cSldViewPr>
      <p:cViewPr>
        <p:scale>
          <a:sx n="25" d="100"/>
          <a:sy n="25" d="100"/>
        </p:scale>
        <p:origin x="720" y="1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5.fntdata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font" Target="fonts/font4.fntdata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font" Target="fonts/font8.fntdata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3.fntdata"/><Relationship Id="rId5" Type="http://schemas.openxmlformats.org/officeDocument/2006/relationships/slide" Target="slides/slide1.xml"/><Relationship Id="rId15" Type="http://schemas.openxmlformats.org/officeDocument/2006/relationships/font" Target="fonts/font7.fntdata"/><Relationship Id="rId10" Type="http://schemas.openxmlformats.org/officeDocument/2006/relationships/font" Target="fonts/font2.fntdata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C8-6040-B151-2524104FC0D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CC8-6040-B151-2524104FC0D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CC8-6040-B151-2524104FC0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11434512"/>
        <c:axId val="1811436224"/>
      </c:barChart>
      <c:catAx>
        <c:axId val="1811434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1811436224"/>
        <c:crosses val="autoZero"/>
        <c:auto val="1"/>
        <c:lblAlgn val="ctr"/>
        <c:lblOffset val="100"/>
        <c:noMultiLvlLbl val="0"/>
      </c:catAx>
      <c:valAx>
        <c:axId val="18114362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1811434512"/>
        <c:crosses val="autoZero"/>
        <c:crossBetween val="between"/>
      </c:valAx>
      <c:spPr>
        <a:solidFill>
          <a:schemeClr val="bg1"/>
        </a:solid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400" b="0" i="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defRPr>
          </a:pPr>
          <a:endParaRPr lang="en-US"/>
        </a:p>
      </c:txPr>
    </c:title>
    <c:autoTitleDeleted val="0"/>
    <c:plotArea>
      <c:layout/>
      <c:stockChart>
        <c:ser>
          <c:idx val="0"/>
          <c:order val="0"/>
          <c:tx>
            <c:strRef>
              <c:f>Sheet1!$B$1</c:f>
              <c:strCache>
                <c:ptCount val="1"/>
                <c:pt idx="0">
                  <c:v>Open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none"/>
          </c:marker>
          <c:cat>
            <c:numRef>
              <c:f>Sheet1!$A$2:$A$6</c:f>
              <c:numCache>
                <c:formatCode>m/d/yy</c:formatCode>
                <c:ptCount val="5"/>
                <c:pt idx="0">
                  <c:v>37261</c:v>
                </c:pt>
                <c:pt idx="1">
                  <c:v>37262</c:v>
                </c:pt>
                <c:pt idx="2">
                  <c:v>37263</c:v>
                </c:pt>
                <c:pt idx="3">
                  <c:v>37264</c:v>
                </c:pt>
                <c:pt idx="4">
                  <c:v>37265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44</c:v>
                </c:pt>
                <c:pt idx="1">
                  <c:v>25</c:v>
                </c:pt>
                <c:pt idx="2">
                  <c:v>38</c:v>
                </c:pt>
                <c:pt idx="3">
                  <c:v>50</c:v>
                </c:pt>
                <c:pt idx="4">
                  <c:v>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42E-DF4B-A9F6-B282760ADCC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High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none"/>
          </c:marker>
          <c:cat>
            <c:numRef>
              <c:f>Sheet1!$A$2:$A$6</c:f>
              <c:numCache>
                <c:formatCode>m/d/yy</c:formatCode>
                <c:ptCount val="5"/>
                <c:pt idx="0">
                  <c:v>37261</c:v>
                </c:pt>
                <c:pt idx="1">
                  <c:v>37262</c:v>
                </c:pt>
                <c:pt idx="2">
                  <c:v>37263</c:v>
                </c:pt>
                <c:pt idx="3">
                  <c:v>37264</c:v>
                </c:pt>
                <c:pt idx="4">
                  <c:v>37265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55</c:v>
                </c:pt>
                <c:pt idx="1">
                  <c:v>57</c:v>
                </c:pt>
                <c:pt idx="2">
                  <c:v>57</c:v>
                </c:pt>
                <c:pt idx="3">
                  <c:v>58</c:v>
                </c:pt>
                <c:pt idx="4">
                  <c:v>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42E-DF4B-A9F6-B282760ADCC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Low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none"/>
          </c:marker>
          <c:cat>
            <c:numRef>
              <c:f>Sheet1!$A$2:$A$6</c:f>
              <c:numCache>
                <c:formatCode>m/d/yy</c:formatCode>
                <c:ptCount val="5"/>
                <c:pt idx="0">
                  <c:v>37261</c:v>
                </c:pt>
                <c:pt idx="1">
                  <c:v>37262</c:v>
                </c:pt>
                <c:pt idx="2">
                  <c:v>37263</c:v>
                </c:pt>
                <c:pt idx="3">
                  <c:v>37264</c:v>
                </c:pt>
                <c:pt idx="4">
                  <c:v>37265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  <c:pt idx="0">
                  <c:v>11</c:v>
                </c:pt>
                <c:pt idx="1">
                  <c:v>12</c:v>
                </c:pt>
                <c:pt idx="2">
                  <c:v>13</c:v>
                </c:pt>
                <c:pt idx="3">
                  <c:v>11</c:v>
                </c:pt>
                <c:pt idx="4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42E-DF4B-A9F6-B282760ADCC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Close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none"/>
          </c:marker>
          <c:cat>
            <c:numRef>
              <c:f>Sheet1!$A$2:$A$6</c:f>
              <c:numCache>
                <c:formatCode>m/d/yy</c:formatCode>
                <c:ptCount val="5"/>
                <c:pt idx="0">
                  <c:v>37261</c:v>
                </c:pt>
                <c:pt idx="1">
                  <c:v>37262</c:v>
                </c:pt>
                <c:pt idx="2">
                  <c:v>37263</c:v>
                </c:pt>
                <c:pt idx="3">
                  <c:v>37264</c:v>
                </c:pt>
                <c:pt idx="4">
                  <c:v>37265</c:v>
                </c:pt>
              </c:numCache>
            </c:numRef>
          </c:cat>
          <c:val>
            <c:numRef>
              <c:f>Sheet1!$E$2:$E$6</c:f>
              <c:numCache>
                <c:formatCode>General</c:formatCode>
                <c:ptCount val="5"/>
                <c:pt idx="0">
                  <c:v>25</c:v>
                </c:pt>
                <c:pt idx="1">
                  <c:v>38</c:v>
                </c:pt>
                <c:pt idx="2">
                  <c:v>50</c:v>
                </c:pt>
                <c:pt idx="3">
                  <c:v>34</c:v>
                </c:pt>
                <c:pt idx="4">
                  <c:v>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542E-DF4B-A9F6-B282760ADC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9525" cap="flat" cmpd="sng" algn="ctr">
              <a:solidFill>
                <a:schemeClr val="tx1">
                  <a:lumMod val="75000"/>
                  <a:lumOff val="25000"/>
                </a:schemeClr>
              </a:solidFill>
              <a:round/>
            </a:ln>
            <a:effectLst/>
          </c:spPr>
        </c:hiLowLines>
        <c:upDownBars>
          <c:gapWidth val="150"/>
          <c:upBars>
            <c:spPr>
              <a:solidFill>
                <a:schemeClr val="lt1"/>
              </a:solidFill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upBars>
          <c:downBars>
            <c:spPr>
              <a:solidFill>
                <a:schemeClr val="dk1">
                  <a:lumMod val="75000"/>
                  <a:lumOff val="25000"/>
                </a:schemeClr>
              </a:solidFill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downBars>
        </c:upDownBars>
        <c:axId val="415421056"/>
        <c:axId val="415422768"/>
      </c:stockChart>
      <c:dateAx>
        <c:axId val="415421056"/>
        <c:scaling>
          <c:orientation val="minMax"/>
        </c:scaling>
        <c:delete val="0"/>
        <c:axPos val="b"/>
        <c:numFmt formatCode="m/d/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415422768"/>
        <c:crosses val="autoZero"/>
        <c:auto val="1"/>
        <c:lblOffset val="100"/>
        <c:baseTimeUnit val="days"/>
      </c:dateAx>
      <c:valAx>
        <c:axId val="4154227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4154210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 sz="1400" b="0" i="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992-7144-9A5D-D215E4E1DCF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992-7144-9A5D-D215E4E1DCF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992-7144-9A5D-D215E4E1DC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11434512"/>
        <c:axId val="1811436224"/>
      </c:barChart>
      <c:catAx>
        <c:axId val="1811434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1811436224"/>
        <c:crosses val="autoZero"/>
        <c:auto val="1"/>
        <c:lblAlgn val="ctr"/>
        <c:lblOffset val="100"/>
        <c:noMultiLvlLbl val="0"/>
      </c:catAx>
      <c:valAx>
        <c:axId val="18114362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1811434512"/>
        <c:crosses val="autoZero"/>
        <c:crossBetween val="between"/>
      </c:valAx>
      <c:spPr>
        <a:solidFill>
          <a:schemeClr val="bg1"/>
        </a:solid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400" b="0" i="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defRPr>
          </a:pPr>
          <a:endParaRPr lang="en-US"/>
        </a:p>
      </c:txPr>
    </c:title>
    <c:autoTitleDeleted val="0"/>
    <c:plotArea>
      <c:layout/>
      <c:stockChart>
        <c:ser>
          <c:idx val="0"/>
          <c:order val="0"/>
          <c:tx>
            <c:strRef>
              <c:f>Sheet1!$B$1</c:f>
              <c:strCache>
                <c:ptCount val="1"/>
                <c:pt idx="0">
                  <c:v>Open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none"/>
          </c:marker>
          <c:cat>
            <c:numRef>
              <c:f>Sheet1!$A$2:$A$6</c:f>
              <c:numCache>
                <c:formatCode>m/d/yy</c:formatCode>
                <c:ptCount val="5"/>
                <c:pt idx="0">
                  <c:v>37261</c:v>
                </c:pt>
                <c:pt idx="1">
                  <c:v>37262</c:v>
                </c:pt>
                <c:pt idx="2">
                  <c:v>37263</c:v>
                </c:pt>
                <c:pt idx="3">
                  <c:v>37264</c:v>
                </c:pt>
                <c:pt idx="4">
                  <c:v>37265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44</c:v>
                </c:pt>
                <c:pt idx="1">
                  <c:v>25</c:v>
                </c:pt>
                <c:pt idx="2">
                  <c:v>38</c:v>
                </c:pt>
                <c:pt idx="3">
                  <c:v>50</c:v>
                </c:pt>
                <c:pt idx="4">
                  <c:v>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BBD-904B-9BA8-C91EEC96EC6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High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none"/>
          </c:marker>
          <c:cat>
            <c:numRef>
              <c:f>Sheet1!$A$2:$A$6</c:f>
              <c:numCache>
                <c:formatCode>m/d/yy</c:formatCode>
                <c:ptCount val="5"/>
                <c:pt idx="0">
                  <c:v>37261</c:v>
                </c:pt>
                <c:pt idx="1">
                  <c:v>37262</c:v>
                </c:pt>
                <c:pt idx="2">
                  <c:v>37263</c:v>
                </c:pt>
                <c:pt idx="3">
                  <c:v>37264</c:v>
                </c:pt>
                <c:pt idx="4">
                  <c:v>37265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55</c:v>
                </c:pt>
                <c:pt idx="1">
                  <c:v>57</c:v>
                </c:pt>
                <c:pt idx="2">
                  <c:v>57</c:v>
                </c:pt>
                <c:pt idx="3">
                  <c:v>58</c:v>
                </c:pt>
                <c:pt idx="4">
                  <c:v>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BBD-904B-9BA8-C91EEC96EC6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Low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none"/>
          </c:marker>
          <c:cat>
            <c:numRef>
              <c:f>Sheet1!$A$2:$A$6</c:f>
              <c:numCache>
                <c:formatCode>m/d/yy</c:formatCode>
                <c:ptCount val="5"/>
                <c:pt idx="0">
                  <c:v>37261</c:v>
                </c:pt>
                <c:pt idx="1">
                  <c:v>37262</c:v>
                </c:pt>
                <c:pt idx="2">
                  <c:v>37263</c:v>
                </c:pt>
                <c:pt idx="3">
                  <c:v>37264</c:v>
                </c:pt>
                <c:pt idx="4">
                  <c:v>37265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  <c:pt idx="0">
                  <c:v>11</c:v>
                </c:pt>
                <c:pt idx="1">
                  <c:v>12</c:v>
                </c:pt>
                <c:pt idx="2">
                  <c:v>13</c:v>
                </c:pt>
                <c:pt idx="3">
                  <c:v>11</c:v>
                </c:pt>
                <c:pt idx="4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BBD-904B-9BA8-C91EEC96EC6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Close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none"/>
          </c:marker>
          <c:cat>
            <c:numRef>
              <c:f>Sheet1!$A$2:$A$6</c:f>
              <c:numCache>
                <c:formatCode>m/d/yy</c:formatCode>
                <c:ptCount val="5"/>
                <c:pt idx="0">
                  <c:v>37261</c:v>
                </c:pt>
                <c:pt idx="1">
                  <c:v>37262</c:v>
                </c:pt>
                <c:pt idx="2">
                  <c:v>37263</c:v>
                </c:pt>
                <c:pt idx="3">
                  <c:v>37264</c:v>
                </c:pt>
                <c:pt idx="4">
                  <c:v>37265</c:v>
                </c:pt>
              </c:numCache>
            </c:numRef>
          </c:cat>
          <c:val>
            <c:numRef>
              <c:f>Sheet1!$E$2:$E$6</c:f>
              <c:numCache>
                <c:formatCode>General</c:formatCode>
                <c:ptCount val="5"/>
                <c:pt idx="0">
                  <c:v>25</c:v>
                </c:pt>
                <c:pt idx="1">
                  <c:v>38</c:v>
                </c:pt>
                <c:pt idx="2">
                  <c:v>50</c:v>
                </c:pt>
                <c:pt idx="3">
                  <c:v>34</c:v>
                </c:pt>
                <c:pt idx="4">
                  <c:v>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CBBD-904B-9BA8-C91EEC96EC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9525" cap="flat" cmpd="sng" algn="ctr">
              <a:solidFill>
                <a:schemeClr val="tx1">
                  <a:lumMod val="75000"/>
                  <a:lumOff val="25000"/>
                </a:schemeClr>
              </a:solidFill>
              <a:round/>
            </a:ln>
            <a:effectLst/>
          </c:spPr>
        </c:hiLowLines>
        <c:upDownBars>
          <c:gapWidth val="150"/>
          <c:upBars>
            <c:spPr>
              <a:solidFill>
                <a:schemeClr val="lt1"/>
              </a:solidFill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upBars>
          <c:downBars>
            <c:spPr>
              <a:solidFill>
                <a:schemeClr val="dk1">
                  <a:lumMod val="75000"/>
                  <a:lumOff val="25000"/>
                </a:schemeClr>
              </a:solidFill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downBars>
        </c:upDownBars>
        <c:axId val="415421056"/>
        <c:axId val="415422768"/>
      </c:stockChart>
      <c:dateAx>
        <c:axId val="415421056"/>
        <c:scaling>
          <c:orientation val="minMax"/>
        </c:scaling>
        <c:delete val="0"/>
        <c:axPos val="b"/>
        <c:numFmt formatCode="m/d/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415422768"/>
        <c:crosses val="autoZero"/>
        <c:auto val="1"/>
        <c:lblOffset val="100"/>
        <c:baseTimeUnit val="days"/>
      </c:dateAx>
      <c:valAx>
        <c:axId val="4154227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4154210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 sz="1400" b="0" i="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1B3B5E">
                <a:alpha val="100000"/>
              </a:srgbClr>
            </a:gs>
            <a:gs pos="50000">
              <a:srgbClr val="3696C7">
                <a:alpha val="100000"/>
              </a:srgbClr>
            </a:gs>
            <a:gs pos="100000">
              <a:srgbClr val="79CABA">
                <a:alpha val="100000"/>
              </a:srgbClr>
            </a:gs>
          </a:gsLst>
          <a:lin ang="27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4030426" y="5112041"/>
            <a:ext cx="15830349" cy="27230544"/>
            <a:chOff x="0" y="0"/>
            <a:chExt cx="24379366" cy="41936121"/>
          </a:xfrm>
        </p:grpSpPr>
        <p:sp>
          <p:nvSpPr>
            <p:cNvPr id="3" name="Freeform 3"/>
            <p:cNvSpPr/>
            <p:nvPr/>
          </p:nvSpPr>
          <p:spPr>
            <a:xfrm>
              <a:off x="10160" y="16510"/>
              <a:ext cx="24356506" cy="41908181"/>
            </a:xfrm>
            <a:custGeom>
              <a:avLst/>
              <a:gdLst/>
              <a:ahLst/>
              <a:cxnLst/>
              <a:rect l="l" t="t" r="r" b="b"/>
              <a:pathLst>
                <a:path w="24356506" h="41908181">
                  <a:moveTo>
                    <a:pt x="24356506" y="41908181"/>
                  </a:moveTo>
                  <a:lnTo>
                    <a:pt x="0" y="41900559"/>
                  </a:lnTo>
                  <a:lnTo>
                    <a:pt x="0" y="14548079"/>
                  </a:lnTo>
                  <a:lnTo>
                    <a:pt x="17780" y="19050"/>
                  </a:lnTo>
                  <a:lnTo>
                    <a:pt x="12144661" y="0"/>
                  </a:lnTo>
                  <a:lnTo>
                    <a:pt x="24337456" y="50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Freeform 4"/>
            <p:cNvSpPr/>
            <p:nvPr/>
          </p:nvSpPr>
          <p:spPr>
            <a:xfrm>
              <a:off x="-3810" y="0"/>
              <a:ext cx="24385716" cy="41934851"/>
            </a:xfrm>
            <a:custGeom>
              <a:avLst/>
              <a:gdLst/>
              <a:ahLst/>
              <a:cxnLst/>
              <a:rect l="l" t="t" r="r" b="b"/>
              <a:pathLst>
                <a:path w="24385716" h="41934851">
                  <a:moveTo>
                    <a:pt x="24351426" y="21590"/>
                  </a:moveTo>
                  <a:cubicBezTo>
                    <a:pt x="24352696" y="34290"/>
                    <a:pt x="24352696" y="44450"/>
                    <a:pt x="24353966" y="54610"/>
                  </a:cubicBezTo>
                  <a:cubicBezTo>
                    <a:pt x="24356506" y="711245"/>
                    <a:pt x="24357776" y="1648186"/>
                    <a:pt x="24360316" y="2551665"/>
                  </a:cubicBezTo>
                  <a:cubicBezTo>
                    <a:pt x="24360316" y="3856690"/>
                    <a:pt x="24373016" y="29589109"/>
                    <a:pt x="24379366" y="30894130"/>
                  </a:cubicBezTo>
                  <a:cubicBezTo>
                    <a:pt x="24385716" y="32868400"/>
                    <a:pt x="24381906" y="34876132"/>
                    <a:pt x="24381906" y="36850396"/>
                  </a:cubicBezTo>
                  <a:cubicBezTo>
                    <a:pt x="24381906" y="38590432"/>
                    <a:pt x="24383176" y="40196616"/>
                    <a:pt x="24384446" y="41873891"/>
                  </a:cubicBezTo>
                  <a:cubicBezTo>
                    <a:pt x="24384446" y="41895480"/>
                    <a:pt x="24384446" y="41909451"/>
                    <a:pt x="24384446" y="41933580"/>
                  </a:cubicBezTo>
                  <a:cubicBezTo>
                    <a:pt x="24361587" y="41933580"/>
                    <a:pt x="24341266" y="41934851"/>
                    <a:pt x="24247412" y="41933580"/>
                  </a:cubicBezTo>
                  <a:cubicBezTo>
                    <a:pt x="22996183" y="41928501"/>
                    <a:pt x="21725707" y="41934851"/>
                    <a:pt x="20474480" y="41929769"/>
                  </a:cubicBezTo>
                  <a:cubicBezTo>
                    <a:pt x="19723743" y="41925962"/>
                    <a:pt x="18992257" y="41928501"/>
                    <a:pt x="18241520" y="41925962"/>
                  </a:cubicBezTo>
                  <a:cubicBezTo>
                    <a:pt x="17895026" y="41924691"/>
                    <a:pt x="17548533" y="41923419"/>
                    <a:pt x="17202039" y="41922151"/>
                  </a:cubicBezTo>
                  <a:cubicBezTo>
                    <a:pt x="16990293" y="41922151"/>
                    <a:pt x="16797797" y="41923419"/>
                    <a:pt x="16586049" y="41923419"/>
                  </a:cubicBezTo>
                  <a:cubicBezTo>
                    <a:pt x="16047060" y="41922151"/>
                    <a:pt x="14564836" y="41923419"/>
                    <a:pt x="14025847" y="41922151"/>
                  </a:cubicBezTo>
                  <a:cubicBezTo>
                    <a:pt x="13640854" y="41920880"/>
                    <a:pt x="5940993" y="41929769"/>
                    <a:pt x="5556000" y="41928501"/>
                  </a:cubicBezTo>
                  <a:cubicBezTo>
                    <a:pt x="5459751" y="41928501"/>
                    <a:pt x="5344254" y="41929769"/>
                    <a:pt x="5248006" y="41929769"/>
                  </a:cubicBezTo>
                  <a:cubicBezTo>
                    <a:pt x="5017010" y="41929769"/>
                    <a:pt x="4805263" y="41931041"/>
                    <a:pt x="4574268" y="41931041"/>
                  </a:cubicBezTo>
                  <a:cubicBezTo>
                    <a:pt x="3996778" y="41931041"/>
                    <a:pt x="3438538" y="41929769"/>
                    <a:pt x="2861049" y="41928501"/>
                  </a:cubicBezTo>
                  <a:cubicBezTo>
                    <a:pt x="2514555" y="41927230"/>
                    <a:pt x="2168061" y="41925962"/>
                    <a:pt x="1840817" y="41924691"/>
                  </a:cubicBezTo>
                  <a:cubicBezTo>
                    <a:pt x="1224828" y="41923419"/>
                    <a:pt x="608840" y="41922151"/>
                    <a:pt x="48260" y="41922151"/>
                  </a:cubicBezTo>
                  <a:cubicBezTo>
                    <a:pt x="38100" y="41922151"/>
                    <a:pt x="29210" y="41922151"/>
                    <a:pt x="19050" y="41920880"/>
                  </a:cubicBezTo>
                  <a:cubicBezTo>
                    <a:pt x="10160" y="41919612"/>
                    <a:pt x="5080" y="41913262"/>
                    <a:pt x="7620" y="41904369"/>
                  </a:cubicBezTo>
                  <a:cubicBezTo>
                    <a:pt x="16510" y="41869726"/>
                    <a:pt x="12700" y="41033173"/>
                    <a:pt x="11430" y="40163155"/>
                  </a:cubicBezTo>
                  <a:cubicBezTo>
                    <a:pt x="10160" y="38389660"/>
                    <a:pt x="6350" y="36649623"/>
                    <a:pt x="7620" y="34876132"/>
                  </a:cubicBezTo>
                  <a:cubicBezTo>
                    <a:pt x="5080" y="32667628"/>
                    <a:pt x="0" y="5329024"/>
                    <a:pt x="7620" y="3087059"/>
                  </a:cubicBezTo>
                  <a:cubicBezTo>
                    <a:pt x="8890" y="2652051"/>
                    <a:pt x="7620" y="2183580"/>
                    <a:pt x="8890" y="1748572"/>
                  </a:cubicBezTo>
                  <a:cubicBezTo>
                    <a:pt x="10160" y="1045867"/>
                    <a:pt x="12700" y="276237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127599" y="30480"/>
                    <a:pt x="435593" y="29210"/>
                  </a:cubicBezTo>
                  <a:cubicBezTo>
                    <a:pt x="955334" y="25400"/>
                    <a:pt x="1475074" y="22860"/>
                    <a:pt x="2014064" y="20320"/>
                  </a:cubicBezTo>
                  <a:cubicBezTo>
                    <a:pt x="2379808" y="17780"/>
                    <a:pt x="2745551" y="16510"/>
                    <a:pt x="3092045" y="13970"/>
                  </a:cubicBezTo>
                  <a:cubicBezTo>
                    <a:pt x="3438539" y="11430"/>
                    <a:pt x="3804282" y="8890"/>
                    <a:pt x="4150776" y="8890"/>
                  </a:cubicBezTo>
                  <a:cubicBezTo>
                    <a:pt x="4535769" y="7620"/>
                    <a:pt x="4920762" y="10160"/>
                    <a:pt x="5305755" y="8890"/>
                  </a:cubicBezTo>
                  <a:cubicBezTo>
                    <a:pt x="5786996" y="8890"/>
                    <a:pt x="14507088" y="6350"/>
                    <a:pt x="14988329" y="5080"/>
                  </a:cubicBezTo>
                  <a:cubicBezTo>
                    <a:pt x="15450321" y="3810"/>
                    <a:pt x="15912313" y="2540"/>
                    <a:pt x="16393554" y="2540"/>
                  </a:cubicBezTo>
                  <a:cubicBezTo>
                    <a:pt x="17182789" y="1270"/>
                    <a:pt x="17952776" y="0"/>
                    <a:pt x="18742010" y="0"/>
                  </a:cubicBezTo>
                  <a:cubicBezTo>
                    <a:pt x="19069256" y="0"/>
                    <a:pt x="19415749" y="2540"/>
                    <a:pt x="19742993" y="2540"/>
                  </a:cubicBezTo>
                  <a:cubicBezTo>
                    <a:pt x="20647727" y="3810"/>
                    <a:pt x="21571709" y="5080"/>
                    <a:pt x="22476444" y="7620"/>
                  </a:cubicBezTo>
                  <a:cubicBezTo>
                    <a:pt x="22957685" y="8890"/>
                    <a:pt x="23438927" y="12700"/>
                    <a:pt x="23920167" y="16510"/>
                  </a:cubicBezTo>
                  <a:cubicBezTo>
                    <a:pt x="24035666" y="16510"/>
                    <a:pt x="24151164" y="16510"/>
                    <a:pt x="24247412" y="16510"/>
                  </a:cubicBezTo>
                  <a:cubicBezTo>
                    <a:pt x="24332376" y="17780"/>
                    <a:pt x="24341266" y="20320"/>
                    <a:pt x="24351426" y="21590"/>
                  </a:cubicBezTo>
                  <a:close/>
                  <a:moveTo>
                    <a:pt x="24361587" y="41917069"/>
                  </a:moveTo>
                  <a:cubicBezTo>
                    <a:pt x="24362856" y="41900562"/>
                    <a:pt x="24364126" y="41887862"/>
                    <a:pt x="24364126" y="41875162"/>
                  </a:cubicBezTo>
                  <a:cubicBezTo>
                    <a:pt x="24362856" y="40029305"/>
                    <a:pt x="24361587" y="38255814"/>
                    <a:pt x="24361587" y="36348467"/>
                  </a:cubicBezTo>
                  <a:cubicBezTo>
                    <a:pt x="24361587" y="35478451"/>
                    <a:pt x="24364126" y="34608433"/>
                    <a:pt x="24362856" y="33738415"/>
                  </a:cubicBezTo>
                  <a:cubicBezTo>
                    <a:pt x="24362856" y="32935323"/>
                    <a:pt x="24361587" y="32098769"/>
                    <a:pt x="24360316" y="31295677"/>
                  </a:cubicBezTo>
                  <a:cubicBezTo>
                    <a:pt x="24355237" y="30057576"/>
                    <a:pt x="24343806" y="4425546"/>
                    <a:pt x="24343806" y="3187446"/>
                  </a:cubicBezTo>
                  <a:cubicBezTo>
                    <a:pt x="24341266" y="2150119"/>
                    <a:pt x="24338726" y="1079329"/>
                    <a:pt x="24336187" y="63500"/>
                  </a:cubicBezTo>
                  <a:cubicBezTo>
                    <a:pt x="24334916" y="44450"/>
                    <a:pt x="24333646" y="43180"/>
                    <a:pt x="24189662" y="41910"/>
                  </a:cubicBezTo>
                  <a:cubicBezTo>
                    <a:pt x="24131914" y="41910"/>
                    <a:pt x="24093414" y="41910"/>
                    <a:pt x="24035666" y="40640"/>
                  </a:cubicBezTo>
                  <a:cubicBezTo>
                    <a:pt x="23554425" y="36830"/>
                    <a:pt x="23053933" y="31750"/>
                    <a:pt x="22572691" y="30480"/>
                  </a:cubicBezTo>
                  <a:cubicBezTo>
                    <a:pt x="21398464" y="26670"/>
                    <a:pt x="20204986" y="25400"/>
                    <a:pt x="19030757" y="22860"/>
                  </a:cubicBezTo>
                  <a:cubicBezTo>
                    <a:pt x="18857510" y="22860"/>
                    <a:pt x="18665014" y="22860"/>
                    <a:pt x="18491767" y="22860"/>
                  </a:cubicBezTo>
                  <a:cubicBezTo>
                    <a:pt x="18203022" y="22860"/>
                    <a:pt x="17914276" y="22860"/>
                    <a:pt x="17644781" y="22860"/>
                  </a:cubicBezTo>
                  <a:cubicBezTo>
                    <a:pt x="17028794" y="22860"/>
                    <a:pt x="16412804" y="22860"/>
                    <a:pt x="15816065" y="24130"/>
                  </a:cubicBezTo>
                  <a:cubicBezTo>
                    <a:pt x="15296323" y="25400"/>
                    <a:pt x="6537732" y="29210"/>
                    <a:pt x="6017992" y="29210"/>
                  </a:cubicBezTo>
                  <a:cubicBezTo>
                    <a:pt x="5171007" y="29210"/>
                    <a:pt x="4324023" y="26670"/>
                    <a:pt x="3477038" y="33020"/>
                  </a:cubicBezTo>
                  <a:cubicBezTo>
                    <a:pt x="3034296" y="36830"/>
                    <a:pt x="2610804" y="36830"/>
                    <a:pt x="2187311" y="38100"/>
                  </a:cubicBezTo>
                  <a:cubicBezTo>
                    <a:pt x="1455824" y="41910"/>
                    <a:pt x="724338" y="45720"/>
                    <a:pt x="49530" y="50800"/>
                  </a:cubicBezTo>
                  <a:cubicBezTo>
                    <a:pt x="36830" y="50800"/>
                    <a:pt x="34290" y="53340"/>
                    <a:pt x="33020" y="175851"/>
                  </a:cubicBezTo>
                  <a:cubicBezTo>
                    <a:pt x="31750" y="778170"/>
                    <a:pt x="31750" y="1380489"/>
                    <a:pt x="30480" y="1982808"/>
                  </a:cubicBezTo>
                  <a:cubicBezTo>
                    <a:pt x="29210" y="2986674"/>
                    <a:pt x="26670" y="3957077"/>
                    <a:pt x="25400" y="4960943"/>
                  </a:cubicBezTo>
                  <a:cubicBezTo>
                    <a:pt x="20320" y="6031732"/>
                    <a:pt x="26670" y="32199157"/>
                    <a:pt x="29210" y="33269944"/>
                  </a:cubicBezTo>
                  <a:cubicBezTo>
                    <a:pt x="29210" y="34407661"/>
                    <a:pt x="29210" y="35578836"/>
                    <a:pt x="30480" y="36716550"/>
                  </a:cubicBezTo>
                  <a:cubicBezTo>
                    <a:pt x="30480" y="37553106"/>
                    <a:pt x="33020" y="38389660"/>
                    <a:pt x="33020" y="39226213"/>
                  </a:cubicBezTo>
                  <a:cubicBezTo>
                    <a:pt x="33020" y="40129693"/>
                    <a:pt x="33020" y="41033173"/>
                    <a:pt x="31750" y="41875162"/>
                  </a:cubicBezTo>
                  <a:cubicBezTo>
                    <a:pt x="31750" y="41878969"/>
                    <a:pt x="31750" y="41881512"/>
                    <a:pt x="31750" y="41885319"/>
                  </a:cubicBezTo>
                  <a:cubicBezTo>
                    <a:pt x="31750" y="41895480"/>
                    <a:pt x="35560" y="41899291"/>
                    <a:pt x="44450" y="41899291"/>
                  </a:cubicBezTo>
                  <a:cubicBezTo>
                    <a:pt x="166098" y="41899291"/>
                    <a:pt x="435593" y="41900562"/>
                    <a:pt x="685838" y="41900562"/>
                  </a:cubicBezTo>
                  <a:cubicBezTo>
                    <a:pt x="1051582" y="41900562"/>
                    <a:pt x="1436575" y="41898019"/>
                    <a:pt x="1802318" y="41900562"/>
                  </a:cubicBezTo>
                  <a:cubicBezTo>
                    <a:pt x="2399057" y="41904369"/>
                    <a:pt x="2995797" y="41906912"/>
                    <a:pt x="3592536" y="41905641"/>
                  </a:cubicBezTo>
                  <a:cubicBezTo>
                    <a:pt x="3977529" y="41904369"/>
                    <a:pt x="4343272" y="41906912"/>
                    <a:pt x="4728265" y="41906912"/>
                  </a:cubicBezTo>
                  <a:cubicBezTo>
                    <a:pt x="5286505" y="41906912"/>
                    <a:pt x="5844745" y="41905641"/>
                    <a:pt x="6402985" y="41906912"/>
                  </a:cubicBezTo>
                  <a:cubicBezTo>
                    <a:pt x="7230720" y="41908180"/>
                    <a:pt x="16316555" y="41898019"/>
                    <a:pt x="17163541" y="41900562"/>
                  </a:cubicBezTo>
                  <a:cubicBezTo>
                    <a:pt x="17529284" y="41901830"/>
                    <a:pt x="17895026" y="41903101"/>
                    <a:pt x="18241520" y="41903101"/>
                  </a:cubicBezTo>
                  <a:cubicBezTo>
                    <a:pt x="18876759" y="41905641"/>
                    <a:pt x="19492748" y="41901830"/>
                    <a:pt x="20127986" y="41905641"/>
                  </a:cubicBezTo>
                  <a:cubicBezTo>
                    <a:pt x="20647727" y="41908180"/>
                    <a:pt x="21167467" y="41908180"/>
                    <a:pt x="21687209" y="41910719"/>
                  </a:cubicBezTo>
                  <a:cubicBezTo>
                    <a:pt x="22457195" y="41914530"/>
                    <a:pt x="23227180" y="41917069"/>
                    <a:pt x="23997167" y="41918341"/>
                  </a:cubicBezTo>
                  <a:cubicBezTo>
                    <a:pt x="24285911" y="41918341"/>
                    <a:pt x="24341266" y="41917069"/>
                    <a:pt x="24361587" y="41917069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30022699" y="16916570"/>
            <a:ext cx="13203936" cy="8671641"/>
            <a:chOff x="0" y="0"/>
            <a:chExt cx="20334586" cy="13354671"/>
          </a:xfrm>
        </p:grpSpPr>
        <p:sp>
          <p:nvSpPr>
            <p:cNvPr id="6" name="Freeform 6"/>
            <p:cNvSpPr/>
            <p:nvPr/>
          </p:nvSpPr>
          <p:spPr>
            <a:xfrm>
              <a:off x="10160" y="16510"/>
              <a:ext cx="20311727" cy="13326731"/>
            </a:xfrm>
            <a:custGeom>
              <a:avLst/>
              <a:gdLst/>
              <a:ahLst/>
              <a:cxnLst/>
              <a:rect l="l" t="t" r="r" b="b"/>
              <a:pathLst>
                <a:path w="20311727" h="13326731">
                  <a:moveTo>
                    <a:pt x="20311727" y="13326731"/>
                  </a:moveTo>
                  <a:lnTo>
                    <a:pt x="0" y="13319112"/>
                  </a:lnTo>
                  <a:lnTo>
                    <a:pt x="0" y="4635286"/>
                  </a:lnTo>
                  <a:lnTo>
                    <a:pt x="17780" y="19050"/>
                  </a:lnTo>
                  <a:lnTo>
                    <a:pt x="10127472" y="0"/>
                  </a:lnTo>
                  <a:lnTo>
                    <a:pt x="20292677" y="50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7"/>
            <p:cNvSpPr/>
            <p:nvPr/>
          </p:nvSpPr>
          <p:spPr>
            <a:xfrm>
              <a:off x="-3810" y="0"/>
              <a:ext cx="20340936" cy="13353402"/>
            </a:xfrm>
            <a:custGeom>
              <a:avLst/>
              <a:gdLst/>
              <a:ahLst/>
              <a:cxnLst/>
              <a:rect l="l" t="t" r="r" b="b"/>
              <a:pathLst>
                <a:path w="20340936" h="13353402">
                  <a:moveTo>
                    <a:pt x="20306647" y="21590"/>
                  </a:moveTo>
                  <a:cubicBezTo>
                    <a:pt x="20307916" y="34290"/>
                    <a:pt x="20307916" y="44450"/>
                    <a:pt x="20309186" y="54610"/>
                  </a:cubicBezTo>
                  <a:cubicBezTo>
                    <a:pt x="20311727" y="269007"/>
                    <a:pt x="20312997" y="565428"/>
                    <a:pt x="20315536" y="851262"/>
                  </a:cubicBezTo>
                  <a:cubicBezTo>
                    <a:pt x="20315536" y="1264133"/>
                    <a:pt x="20328236" y="9405109"/>
                    <a:pt x="20334586" y="9817980"/>
                  </a:cubicBezTo>
                  <a:cubicBezTo>
                    <a:pt x="20340936" y="10442580"/>
                    <a:pt x="20337127" y="11077766"/>
                    <a:pt x="20337127" y="11702366"/>
                  </a:cubicBezTo>
                  <a:cubicBezTo>
                    <a:pt x="20337127" y="12252862"/>
                    <a:pt x="20338397" y="12761011"/>
                    <a:pt x="20339666" y="13292441"/>
                  </a:cubicBezTo>
                  <a:cubicBezTo>
                    <a:pt x="20339666" y="13314032"/>
                    <a:pt x="20339666" y="13328002"/>
                    <a:pt x="20339666" y="13352132"/>
                  </a:cubicBezTo>
                  <a:cubicBezTo>
                    <a:pt x="20316807" y="13352132"/>
                    <a:pt x="20296486" y="13353402"/>
                    <a:pt x="20215751" y="13352132"/>
                  </a:cubicBezTo>
                  <a:cubicBezTo>
                    <a:pt x="19173028" y="13347052"/>
                    <a:pt x="18114263" y="13353402"/>
                    <a:pt x="17071540" y="13348322"/>
                  </a:cubicBezTo>
                  <a:cubicBezTo>
                    <a:pt x="16445906" y="13344511"/>
                    <a:pt x="15836315" y="13347052"/>
                    <a:pt x="15210680" y="13344511"/>
                  </a:cubicBezTo>
                  <a:cubicBezTo>
                    <a:pt x="14921926" y="13343241"/>
                    <a:pt x="14633171" y="13341972"/>
                    <a:pt x="14344417" y="13340702"/>
                  </a:cubicBezTo>
                  <a:cubicBezTo>
                    <a:pt x="14167956" y="13340702"/>
                    <a:pt x="14007538" y="13341972"/>
                    <a:pt x="13831076" y="13341972"/>
                  </a:cubicBezTo>
                  <a:cubicBezTo>
                    <a:pt x="13381903" y="13340702"/>
                    <a:pt x="12146677" y="13341972"/>
                    <a:pt x="11697505" y="13340702"/>
                  </a:cubicBezTo>
                  <a:cubicBezTo>
                    <a:pt x="11376667" y="13339432"/>
                    <a:pt x="4959909" y="13348322"/>
                    <a:pt x="4639071" y="13347052"/>
                  </a:cubicBezTo>
                  <a:cubicBezTo>
                    <a:pt x="4558861" y="13347052"/>
                    <a:pt x="4462610" y="13348322"/>
                    <a:pt x="4382400" y="13348322"/>
                  </a:cubicBezTo>
                  <a:cubicBezTo>
                    <a:pt x="4189898" y="13348322"/>
                    <a:pt x="4013437" y="13349591"/>
                    <a:pt x="3820934" y="13349591"/>
                  </a:cubicBezTo>
                  <a:cubicBezTo>
                    <a:pt x="3339677" y="13349591"/>
                    <a:pt x="2874462" y="13348322"/>
                    <a:pt x="2393205" y="13347052"/>
                  </a:cubicBezTo>
                  <a:cubicBezTo>
                    <a:pt x="2104451" y="13345782"/>
                    <a:pt x="1815697" y="13344511"/>
                    <a:pt x="1542985" y="13343241"/>
                  </a:cubicBezTo>
                  <a:cubicBezTo>
                    <a:pt x="1029644" y="13341972"/>
                    <a:pt x="516304" y="13340702"/>
                    <a:pt x="48260" y="13340702"/>
                  </a:cubicBezTo>
                  <a:cubicBezTo>
                    <a:pt x="38100" y="13340702"/>
                    <a:pt x="29210" y="13340702"/>
                    <a:pt x="19050" y="13339432"/>
                  </a:cubicBezTo>
                  <a:cubicBezTo>
                    <a:pt x="10160" y="13338161"/>
                    <a:pt x="5080" y="13331811"/>
                    <a:pt x="7620" y="13322922"/>
                  </a:cubicBezTo>
                  <a:cubicBezTo>
                    <a:pt x="16510" y="13290335"/>
                    <a:pt x="12700" y="13025673"/>
                    <a:pt x="11430" y="12750425"/>
                  </a:cubicBezTo>
                  <a:cubicBezTo>
                    <a:pt x="10160" y="12189344"/>
                    <a:pt x="6350" y="11638848"/>
                    <a:pt x="7620" y="11077766"/>
                  </a:cubicBezTo>
                  <a:cubicBezTo>
                    <a:pt x="5080" y="10379062"/>
                    <a:pt x="0" y="1729936"/>
                    <a:pt x="7620" y="1020644"/>
                  </a:cubicBezTo>
                  <a:cubicBezTo>
                    <a:pt x="8890" y="883021"/>
                    <a:pt x="7620" y="734810"/>
                    <a:pt x="8890" y="597187"/>
                  </a:cubicBezTo>
                  <a:cubicBezTo>
                    <a:pt x="10160" y="374872"/>
                    <a:pt x="12700" y="131383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115256" y="30480"/>
                    <a:pt x="371927" y="29210"/>
                  </a:cubicBezTo>
                  <a:cubicBezTo>
                    <a:pt x="805058" y="25400"/>
                    <a:pt x="1238189" y="22860"/>
                    <a:pt x="1687362" y="20320"/>
                  </a:cubicBezTo>
                  <a:cubicBezTo>
                    <a:pt x="1992158" y="17780"/>
                    <a:pt x="2296954" y="16510"/>
                    <a:pt x="2585708" y="13970"/>
                  </a:cubicBezTo>
                  <a:cubicBezTo>
                    <a:pt x="2874462" y="11430"/>
                    <a:pt x="3179258" y="8890"/>
                    <a:pt x="3468013" y="8890"/>
                  </a:cubicBezTo>
                  <a:cubicBezTo>
                    <a:pt x="3788851" y="7620"/>
                    <a:pt x="4109688" y="10160"/>
                    <a:pt x="4430526" y="8890"/>
                  </a:cubicBezTo>
                  <a:cubicBezTo>
                    <a:pt x="4831574" y="8890"/>
                    <a:pt x="12098552" y="6350"/>
                    <a:pt x="12499599" y="5080"/>
                  </a:cubicBezTo>
                  <a:cubicBezTo>
                    <a:pt x="12884605" y="3810"/>
                    <a:pt x="13269611" y="2540"/>
                    <a:pt x="13670658" y="2540"/>
                  </a:cubicBezTo>
                  <a:cubicBezTo>
                    <a:pt x="14328376" y="1270"/>
                    <a:pt x="14970052" y="0"/>
                    <a:pt x="15627770" y="0"/>
                  </a:cubicBezTo>
                  <a:cubicBezTo>
                    <a:pt x="15900482" y="0"/>
                    <a:pt x="16189236" y="2540"/>
                    <a:pt x="16461946" y="2540"/>
                  </a:cubicBezTo>
                  <a:cubicBezTo>
                    <a:pt x="17215918" y="3810"/>
                    <a:pt x="17985926" y="5080"/>
                    <a:pt x="18739897" y="7620"/>
                  </a:cubicBezTo>
                  <a:cubicBezTo>
                    <a:pt x="19140944" y="8890"/>
                    <a:pt x="19541991" y="12700"/>
                    <a:pt x="19943039" y="16510"/>
                  </a:cubicBezTo>
                  <a:cubicBezTo>
                    <a:pt x="20039289" y="16510"/>
                    <a:pt x="20135542" y="16510"/>
                    <a:pt x="20215751" y="16510"/>
                  </a:cubicBezTo>
                  <a:cubicBezTo>
                    <a:pt x="20287597" y="17780"/>
                    <a:pt x="20296486" y="20320"/>
                    <a:pt x="20306647" y="21590"/>
                  </a:cubicBezTo>
                  <a:close/>
                  <a:moveTo>
                    <a:pt x="20316807" y="13335622"/>
                  </a:moveTo>
                  <a:cubicBezTo>
                    <a:pt x="20318077" y="13319111"/>
                    <a:pt x="20319347" y="13306411"/>
                    <a:pt x="20319347" y="13293711"/>
                  </a:cubicBezTo>
                  <a:cubicBezTo>
                    <a:pt x="20318077" y="12708079"/>
                    <a:pt x="20316807" y="12146998"/>
                    <a:pt x="20316807" y="11543571"/>
                  </a:cubicBezTo>
                  <a:cubicBezTo>
                    <a:pt x="20316807" y="11268323"/>
                    <a:pt x="20319347" y="10993076"/>
                    <a:pt x="20318077" y="10717827"/>
                  </a:cubicBezTo>
                  <a:cubicBezTo>
                    <a:pt x="20318077" y="10463753"/>
                    <a:pt x="20316807" y="10199091"/>
                    <a:pt x="20315536" y="9945018"/>
                  </a:cubicBezTo>
                  <a:cubicBezTo>
                    <a:pt x="20310457" y="9553318"/>
                    <a:pt x="20299027" y="1444102"/>
                    <a:pt x="20299027" y="1052404"/>
                  </a:cubicBezTo>
                  <a:cubicBezTo>
                    <a:pt x="20296486" y="724224"/>
                    <a:pt x="20293947" y="385458"/>
                    <a:pt x="20291407" y="63500"/>
                  </a:cubicBezTo>
                  <a:cubicBezTo>
                    <a:pt x="20290136" y="44450"/>
                    <a:pt x="20288866" y="43180"/>
                    <a:pt x="20167626" y="41910"/>
                  </a:cubicBezTo>
                  <a:cubicBezTo>
                    <a:pt x="20119500" y="41910"/>
                    <a:pt x="20087417" y="41910"/>
                    <a:pt x="20039289" y="40640"/>
                  </a:cubicBezTo>
                  <a:cubicBezTo>
                    <a:pt x="19638244" y="36830"/>
                    <a:pt x="19221153" y="31750"/>
                    <a:pt x="18820106" y="30480"/>
                  </a:cubicBezTo>
                  <a:cubicBezTo>
                    <a:pt x="17841551" y="26670"/>
                    <a:pt x="16846954" y="25400"/>
                    <a:pt x="15868398" y="22860"/>
                  </a:cubicBezTo>
                  <a:cubicBezTo>
                    <a:pt x="15724021" y="22860"/>
                    <a:pt x="15563603" y="22860"/>
                    <a:pt x="15419226" y="22860"/>
                  </a:cubicBezTo>
                  <a:cubicBezTo>
                    <a:pt x="15178597" y="22860"/>
                    <a:pt x="14937968" y="22860"/>
                    <a:pt x="14713382" y="22860"/>
                  </a:cubicBezTo>
                  <a:cubicBezTo>
                    <a:pt x="14200041" y="22860"/>
                    <a:pt x="13686700" y="22860"/>
                    <a:pt x="13189402" y="24130"/>
                  </a:cubicBezTo>
                  <a:cubicBezTo>
                    <a:pt x="12756270" y="25400"/>
                    <a:pt x="5457207" y="29210"/>
                    <a:pt x="5024076" y="29210"/>
                  </a:cubicBezTo>
                  <a:cubicBezTo>
                    <a:pt x="4318233" y="29210"/>
                    <a:pt x="3612390" y="26670"/>
                    <a:pt x="2906547" y="33020"/>
                  </a:cubicBezTo>
                  <a:cubicBezTo>
                    <a:pt x="2537582" y="36830"/>
                    <a:pt x="2184661" y="36830"/>
                    <a:pt x="1831739" y="38100"/>
                  </a:cubicBezTo>
                  <a:cubicBezTo>
                    <a:pt x="1222147" y="41910"/>
                    <a:pt x="612555" y="45720"/>
                    <a:pt x="49530" y="50800"/>
                  </a:cubicBezTo>
                  <a:cubicBezTo>
                    <a:pt x="36830" y="50800"/>
                    <a:pt x="34290" y="53340"/>
                    <a:pt x="33020" y="99624"/>
                  </a:cubicBezTo>
                  <a:cubicBezTo>
                    <a:pt x="31750" y="290180"/>
                    <a:pt x="31750" y="480736"/>
                    <a:pt x="30480" y="671292"/>
                  </a:cubicBezTo>
                  <a:cubicBezTo>
                    <a:pt x="29210" y="988886"/>
                    <a:pt x="26670" y="1295893"/>
                    <a:pt x="25400" y="1613486"/>
                  </a:cubicBezTo>
                  <a:cubicBezTo>
                    <a:pt x="20320" y="1952252"/>
                    <a:pt x="26670" y="10230851"/>
                    <a:pt x="29210" y="10569617"/>
                  </a:cubicBezTo>
                  <a:cubicBezTo>
                    <a:pt x="29210" y="10929556"/>
                    <a:pt x="29210" y="11300082"/>
                    <a:pt x="30480" y="11660022"/>
                  </a:cubicBezTo>
                  <a:cubicBezTo>
                    <a:pt x="30480" y="11924682"/>
                    <a:pt x="33020" y="12189344"/>
                    <a:pt x="33020" y="12454005"/>
                  </a:cubicBezTo>
                  <a:cubicBezTo>
                    <a:pt x="33020" y="12739839"/>
                    <a:pt x="33020" y="13025673"/>
                    <a:pt x="31750" y="13293711"/>
                  </a:cubicBezTo>
                  <a:cubicBezTo>
                    <a:pt x="31750" y="13297522"/>
                    <a:pt x="31750" y="13300061"/>
                    <a:pt x="31750" y="13303872"/>
                  </a:cubicBezTo>
                  <a:cubicBezTo>
                    <a:pt x="31750" y="13314032"/>
                    <a:pt x="35560" y="13317841"/>
                    <a:pt x="44450" y="13317841"/>
                  </a:cubicBezTo>
                  <a:cubicBezTo>
                    <a:pt x="147340" y="13317841"/>
                    <a:pt x="371927" y="13319111"/>
                    <a:pt x="580471" y="13319111"/>
                  </a:cubicBezTo>
                  <a:cubicBezTo>
                    <a:pt x="885267" y="13319111"/>
                    <a:pt x="1206105" y="13316572"/>
                    <a:pt x="1510901" y="13319111"/>
                  </a:cubicBezTo>
                  <a:cubicBezTo>
                    <a:pt x="2008200" y="13322922"/>
                    <a:pt x="2505499" y="13325461"/>
                    <a:pt x="3002798" y="13324191"/>
                  </a:cubicBezTo>
                  <a:cubicBezTo>
                    <a:pt x="3323636" y="13322922"/>
                    <a:pt x="3628431" y="13325461"/>
                    <a:pt x="3949270" y="13325461"/>
                  </a:cubicBezTo>
                  <a:cubicBezTo>
                    <a:pt x="4414484" y="13325461"/>
                    <a:pt x="4879699" y="13324191"/>
                    <a:pt x="5344915" y="13325461"/>
                  </a:cubicBezTo>
                  <a:cubicBezTo>
                    <a:pt x="6034716" y="13326732"/>
                    <a:pt x="13606490" y="13316572"/>
                    <a:pt x="14312334" y="13319111"/>
                  </a:cubicBezTo>
                  <a:cubicBezTo>
                    <a:pt x="14617130" y="13320382"/>
                    <a:pt x="14921926" y="13321652"/>
                    <a:pt x="15210680" y="13321652"/>
                  </a:cubicBezTo>
                  <a:cubicBezTo>
                    <a:pt x="15740063" y="13324191"/>
                    <a:pt x="16253403" y="13320382"/>
                    <a:pt x="16782786" y="13324191"/>
                  </a:cubicBezTo>
                  <a:cubicBezTo>
                    <a:pt x="17215918" y="13326732"/>
                    <a:pt x="17649048" y="13326732"/>
                    <a:pt x="18082179" y="13329272"/>
                  </a:cubicBezTo>
                  <a:cubicBezTo>
                    <a:pt x="18723855" y="13333082"/>
                    <a:pt x="19365531" y="13335622"/>
                    <a:pt x="20007208" y="13336891"/>
                  </a:cubicBezTo>
                  <a:cubicBezTo>
                    <a:pt x="20247835" y="13336891"/>
                    <a:pt x="20296486" y="13335622"/>
                    <a:pt x="20316807" y="13335622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30022699" y="25721560"/>
            <a:ext cx="13203936" cy="6621025"/>
            <a:chOff x="0" y="0"/>
            <a:chExt cx="20334586" cy="10196642"/>
          </a:xfrm>
        </p:grpSpPr>
        <p:sp>
          <p:nvSpPr>
            <p:cNvPr id="9" name="Freeform 9"/>
            <p:cNvSpPr/>
            <p:nvPr/>
          </p:nvSpPr>
          <p:spPr>
            <a:xfrm>
              <a:off x="10160" y="16510"/>
              <a:ext cx="20311727" cy="10168702"/>
            </a:xfrm>
            <a:custGeom>
              <a:avLst/>
              <a:gdLst/>
              <a:ahLst/>
              <a:cxnLst/>
              <a:rect l="l" t="t" r="r" b="b"/>
              <a:pathLst>
                <a:path w="20311727" h="10168702">
                  <a:moveTo>
                    <a:pt x="20311727" y="10168702"/>
                  </a:moveTo>
                  <a:lnTo>
                    <a:pt x="0" y="10161082"/>
                  </a:lnTo>
                  <a:lnTo>
                    <a:pt x="0" y="3539998"/>
                  </a:lnTo>
                  <a:lnTo>
                    <a:pt x="17780" y="19050"/>
                  </a:lnTo>
                  <a:lnTo>
                    <a:pt x="10127472" y="0"/>
                  </a:lnTo>
                  <a:lnTo>
                    <a:pt x="20292677" y="50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10"/>
            <p:cNvSpPr/>
            <p:nvPr/>
          </p:nvSpPr>
          <p:spPr>
            <a:xfrm>
              <a:off x="-3810" y="0"/>
              <a:ext cx="20340936" cy="10195372"/>
            </a:xfrm>
            <a:custGeom>
              <a:avLst/>
              <a:gdLst/>
              <a:ahLst/>
              <a:cxnLst/>
              <a:rect l="l" t="t" r="r" b="b"/>
              <a:pathLst>
                <a:path w="20340936" h="10195372">
                  <a:moveTo>
                    <a:pt x="20306647" y="21590"/>
                  </a:moveTo>
                  <a:cubicBezTo>
                    <a:pt x="20307916" y="34290"/>
                    <a:pt x="20307916" y="44450"/>
                    <a:pt x="20309186" y="54610"/>
                  </a:cubicBezTo>
                  <a:cubicBezTo>
                    <a:pt x="20311727" y="220143"/>
                    <a:pt x="20312997" y="445791"/>
                    <a:pt x="20315536" y="663380"/>
                  </a:cubicBezTo>
                  <a:cubicBezTo>
                    <a:pt x="20315536" y="977675"/>
                    <a:pt x="20328236" y="7174933"/>
                    <a:pt x="20334586" y="7489228"/>
                  </a:cubicBezTo>
                  <a:cubicBezTo>
                    <a:pt x="20340936" y="7964701"/>
                    <a:pt x="20337127" y="8448232"/>
                    <a:pt x="20337127" y="8923703"/>
                  </a:cubicBezTo>
                  <a:cubicBezTo>
                    <a:pt x="20337127" y="9342764"/>
                    <a:pt x="20338397" y="9729588"/>
                    <a:pt x="20339666" y="10134412"/>
                  </a:cubicBezTo>
                  <a:cubicBezTo>
                    <a:pt x="20339666" y="10156003"/>
                    <a:pt x="20339666" y="10169972"/>
                    <a:pt x="20339666" y="10194103"/>
                  </a:cubicBezTo>
                  <a:cubicBezTo>
                    <a:pt x="20316807" y="10194103"/>
                    <a:pt x="20296486" y="10195372"/>
                    <a:pt x="20215751" y="10194103"/>
                  </a:cubicBezTo>
                  <a:cubicBezTo>
                    <a:pt x="19173028" y="10189022"/>
                    <a:pt x="18114263" y="10195372"/>
                    <a:pt x="17071540" y="10190292"/>
                  </a:cubicBezTo>
                  <a:cubicBezTo>
                    <a:pt x="16445906" y="10186482"/>
                    <a:pt x="15836315" y="10189022"/>
                    <a:pt x="15210680" y="10186482"/>
                  </a:cubicBezTo>
                  <a:cubicBezTo>
                    <a:pt x="14921926" y="10185212"/>
                    <a:pt x="14633171" y="10183942"/>
                    <a:pt x="14344417" y="10182672"/>
                  </a:cubicBezTo>
                  <a:cubicBezTo>
                    <a:pt x="14167956" y="10182672"/>
                    <a:pt x="14007538" y="10183942"/>
                    <a:pt x="13831076" y="10183942"/>
                  </a:cubicBezTo>
                  <a:cubicBezTo>
                    <a:pt x="13381903" y="10182672"/>
                    <a:pt x="12146677" y="10183942"/>
                    <a:pt x="11697505" y="10182672"/>
                  </a:cubicBezTo>
                  <a:cubicBezTo>
                    <a:pt x="11376667" y="10181403"/>
                    <a:pt x="4959909" y="10190292"/>
                    <a:pt x="4639071" y="10189022"/>
                  </a:cubicBezTo>
                  <a:cubicBezTo>
                    <a:pt x="4558861" y="10189022"/>
                    <a:pt x="4462610" y="10190292"/>
                    <a:pt x="4382400" y="10190292"/>
                  </a:cubicBezTo>
                  <a:cubicBezTo>
                    <a:pt x="4189898" y="10190292"/>
                    <a:pt x="4013437" y="10191562"/>
                    <a:pt x="3820934" y="10191562"/>
                  </a:cubicBezTo>
                  <a:cubicBezTo>
                    <a:pt x="3339677" y="10191562"/>
                    <a:pt x="2874462" y="10190292"/>
                    <a:pt x="2393205" y="10189022"/>
                  </a:cubicBezTo>
                  <a:cubicBezTo>
                    <a:pt x="2104451" y="10187753"/>
                    <a:pt x="1815697" y="10186482"/>
                    <a:pt x="1542985" y="10185212"/>
                  </a:cubicBezTo>
                  <a:cubicBezTo>
                    <a:pt x="1029644" y="10183942"/>
                    <a:pt x="516304" y="10182672"/>
                    <a:pt x="48260" y="10182672"/>
                  </a:cubicBezTo>
                  <a:cubicBezTo>
                    <a:pt x="38100" y="10182672"/>
                    <a:pt x="29210" y="10182672"/>
                    <a:pt x="19050" y="10181403"/>
                  </a:cubicBezTo>
                  <a:cubicBezTo>
                    <a:pt x="10160" y="10180132"/>
                    <a:pt x="5080" y="10173782"/>
                    <a:pt x="7620" y="10164892"/>
                  </a:cubicBezTo>
                  <a:cubicBezTo>
                    <a:pt x="16510" y="10132532"/>
                    <a:pt x="12700" y="9931060"/>
                    <a:pt x="11430" y="9721530"/>
                  </a:cubicBezTo>
                  <a:cubicBezTo>
                    <a:pt x="10160" y="9294411"/>
                    <a:pt x="6350" y="8875351"/>
                    <a:pt x="7620" y="8448232"/>
                  </a:cubicBezTo>
                  <a:cubicBezTo>
                    <a:pt x="5080" y="7916348"/>
                    <a:pt x="0" y="1332265"/>
                    <a:pt x="7620" y="792322"/>
                  </a:cubicBezTo>
                  <a:cubicBezTo>
                    <a:pt x="8890" y="687557"/>
                    <a:pt x="7620" y="574733"/>
                    <a:pt x="8890" y="469968"/>
                  </a:cubicBezTo>
                  <a:cubicBezTo>
                    <a:pt x="10160" y="300732"/>
                    <a:pt x="12700" y="115378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115256" y="30480"/>
                    <a:pt x="371927" y="29210"/>
                  </a:cubicBezTo>
                  <a:cubicBezTo>
                    <a:pt x="805058" y="25400"/>
                    <a:pt x="1238189" y="22860"/>
                    <a:pt x="1687362" y="20320"/>
                  </a:cubicBezTo>
                  <a:cubicBezTo>
                    <a:pt x="1992158" y="17780"/>
                    <a:pt x="2296954" y="16510"/>
                    <a:pt x="2585708" y="13970"/>
                  </a:cubicBezTo>
                  <a:cubicBezTo>
                    <a:pt x="2874462" y="11430"/>
                    <a:pt x="3179258" y="8890"/>
                    <a:pt x="3468013" y="8890"/>
                  </a:cubicBezTo>
                  <a:cubicBezTo>
                    <a:pt x="3788851" y="7620"/>
                    <a:pt x="4109688" y="10160"/>
                    <a:pt x="4430526" y="8890"/>
                  </a:cubicBezTo>
                  <a:cubicBezTo>
                    <a:pt x="4831574" y="8890"/>
                    <a:pt x="12098552" y="6350"/>
                    <a:pt x="12499599" y="5080"/>
                  </a:cubicBezTo>
                  <a:cubicBezTo>
                    <a:pt x="12884605" y="3810"/>
                    <a:pt x="13269611" y="2540"/>
                    <a:pt x="13670658" y="2540"/>
                  </a:cubicBezTo>
                  <a:cubicBezTo>
                    <a:pt x="14328376" y="1270"/>
                    <a:pt x="14970052" y="0"/>
                    <a:pt x="15627770" y="0"/>
                  </a:cubicBezTo>
                  <a:cubicBezTo>
                    <a:pt x="15900482" y="0"/>
                    <a:pt x="16189236" y="2540"/>
                    <a:pt x="16461946" y="2540"/>
                  </a:cubicBezTo>
                  <a:cubicBezTo>
                    <a:pt x="17215918" y="3810"/>
                    <a:pt x="17985926" y="5080"/>
                    <a:pt x="18739897" y="7620"/>
                  </a:cubicBezTo>
                  <a:cubicBezTo>
                    <a:pt x="19140944" y="8890"/>
                    <a:pt x="19541991" y="12700"/>
                    <a:pt x="19943039" y="16510"/>
                  </a:cubicBezTo>
                  <a:cubicBezTo>
                    <a:pt x="20039289" y="16510"/>
                    <a:pt x="20135542" y="16510"/>
                    <a:pt x="20215751" y="16510"/>
                  </a:cubicBezTo>
                  <a:cubicBezTo>
                    <a:pt x="20287597" y="17780"/>
                    <a:pt x="20296486" y="20320"/>
                    <a:pt x="20306647" y="21590"/>
                  </a:cubicBezTo>
                  <a:close/>
                  <a:moveTo>
                    <a:pt x="20316807" y="10177592"/>
                  </a:moveTo>
                  <a:cubicBezTo>
                    <a:pt x="20318077" y="10161082"/>
                    <a:pt x="20319347" y="10148382"/>
                    <a:pt x="20319347" y="10135682"/>
                  </a:cubicBezTo>
                  <a:cubicBezTo>
                    <a:pt x="20318077" y="9689295"/>
                    <a:pt x="20316807" y="9262177"/>
                    <a:pt x="20316807" y="8802822"/>
                  </a:cubicBezTo>
                  <a:cubicBezTo>
                    <a:pt x="20316807" y="8593291"/>
                    <a:pt x="20319347" y="8383761"/>
                    <a:pt x="20318077" y="8174231"/>
                  </a:cubicBezTo>
                  <a:cubicBezTo>
                    <a:pt x="20318077" y="7980818"/>
                    <a:pt x="20316807" y="7779347"/>
                    <a:pt x="20315536" y="7585935"/>
                  </a:cubicBezTo>
                  <a:cubicBezTo>
                    <a:pt x="20310457" y="7287757"/>
                    <a:pt x="20299027" y="1114676"/>
                    <a:pt x="20299027" y="816498"/>
                  </a:cubicBezTo>
                  <a:cubicBezTo>
                    <a:pt x="20296486" y="566674"/>
                    <a:pt x="20293947" y="308791"/>
                    <a:pt x="20291407" y="63500"/>
                  </a:cubicBezTo>
                  <a:cubicBezTo>
                    <a:pt x="20290136" y="44450"/>
                    <a:pt x="20288866" y="43180"/>
                    <a:pt x="20167626" y="41910"/>
                  </a:cubicBezTo>
                  <a:cubicBezTo>
                    <a:pt x="20119500" y="41910"/>
                    <a:pt x="20087417" y="41910"/>
                    <a:pt x="20039289" y="40640"/>
                  </a:cubicBezTo>
                  <a:cubicBezTo>
                    <a:pt x="19638244" y="36830"/>
                    <a:pt x="19221153" y="31750"/>
                    <a:pt x="18820106" y="30480"/>
                  </a:cubicBezTo>
                  <a:cubicBezTo>
                    <a:pt x="17841551" y="26670"/>
                    <a:pt x="16846954" y="25400"/>
                    <a:pt x="15868398" y="22860"/>
                  </a:cubicBezTo>
                  <a:cubicBezTo>
                    <a:pt x="15724021" y="22860"/>
                    <a:pt x="15563603" y="22860"/>
                    <a:pt x="15419226" y="22860"/>
                  </a:cubicBezTo>
                  <a:cubicBezTo>
                    <a:pt x="15178597" y="22860"/>
                    <a:pt x="14937968" y="22860"/>
                    <a:pt x="14713382" y="22860"/>
                  </a:cubicBezTo>
                  <a:cubicBezTo>
                    <a:pt x="14200041" y="22860"/>
                    <a:pt x="13686700" y="22860"/>
                    <a:pt x="13189402" y="24130"/>
                  </a:cubicBezTo>
                  <a:cubicBezTo>
                    <a:pt x="12756270" y="25400"/>
                    <a:pt x="5457207" y="29210"/>
                    <a:pt x="5024076" y="29210"/>
                  </a:cubicBezTo>
                  <a:cubicBezTo>
                    <a:pt x="4318233" y="29210"/>
                    <a:pt x="3612390" y="26670"/>
                    <a:pt x="2906547" y="33020"/>
                  </a:cubicBezTo>
                  <a:cubicBezTo>
                    <a:pt x="2537582" y="36830"/>
                    <a:pt x="2184661" y="36830"/>
                    <a:pt x="1831739" y="38100"/>
                  </a:cubicBezTo>
                  <a:cubicBezTo>
                    <a:pt x="1222147" y="41910"/>
                    <a:pt x="612555" y="45720"/>
                    <a:pt x="49530" y="50800"/>
                  </a:cubicBezTo>
                  <a:cubicBezTo>
                    <a:pt x="36830" y="50800"/>
                    <a:pt x="34290" y="53340"/>
                    <a:pt x="33020" y="91202"/>
                  </a:cubicBezTo>
                  <a:cubicBezTo>
                    <a:pt x="31750" y="236261"/>
                    <a:pt x="31750" y="381320"/>
                    <a:pt x="30480" y="526380"/>
                  </a:cubicBezTo>
                  <a:cubicBezTo>
                    <a:pt x="29210" y="768145"/>
                    <a:pt x="26670" y="1001852"/>
                    <a:pt x="25400" y="1243618"/>
                  </a:cubicBezTo>
                  <a:cubicBezTo>
                    <a:pt x="20320" y="1501501"/>
                    <a:pt x="26670" y="7803524"/>
                    <a:pt x="29210" y="8061406"/>
                  </a:cubicBezTo>
                  <a:cubicBezTo>
                    <a:pt x="29210" y="8335407"/>
                    <a:pt x="29210" y="8617467"/>
                    <a:pt x="30480" y="8891468"/>
                  </a:cubicBezTo>
                  <a:cubicBezTo>
                    <a:pt x="30480" y="9092940"/>
                    <a:pt x="33020" y="9294411"/>
                    <a:pt x="33020" y="9495882"/>
                  </a:cubicBezTo>
                  <a:cubicBezTo>
                    <a:pt x="33020" y="9713471"/>
                    <a:pt x="33020" y="9931060"/>
                    <a:pt x="31750" y="10135682"/>
                  </a:cubicBezTo>
                  <a:cubicBezTo>
                    <a:pt x="31750" y="10139492"/>
                    <a:pt x="31750" y="10142032"/>
                    <a:pt x="31750" y="10145842"/>
                  </a:cubicBezTo>
                  <a:cubicBezTo>
                    <a:pt x="31750" y="10156003"/>
                    <a:pt x="35560" y="10159812"/>
                    <a:pt x="44450" y="10159812"/>
                  </a:cubicBezTo>
                  <a:cubicBezTo>
                    <a:pt x="147340" y="10159812"/>
                    <a:pt x="371927" y="10161082"/>
                    <a:pt x="580471" y="10161082"/>
                  </a:cubicBezTo>
                  <a:cubicBezTo>
                    <a:pt x="885267" y="10161082"/>
                    <a:pt x="1206105" y="10158542"/>
                    <a:pt x="1510901" y="10161082"/>
                  </a:cubicBezTo>
                  <a:cubicBezTo>
                    <a:pt x="2008200" y="10164892"/>
                    <a:pt x="2505499" y="10167432"/>
                    <a:pt x="3002798" y="10166162"/>
                  </a:cubicBezTo>
                  <a:cubicBezTo>
                    <a:pt x="3323636" y="10164892"/>
                    <a:pt x="3628431" y="10167432"/>
                    <a:pt x="3949270" y="10167432"/>
                  </a:cubicBezTo>
                  <a:cubicBezTo>
                    <a:pt x="4414484" y="10167432"/>
                    <a:pt x="4879699" y="10166162"/>
                    <a:pt x="5344915" y="10167432"/>
                  </a:cubicBezTo>
                  <a:cubicBezTo>
                    <a:pt x="6034716" y="10168703"/>
                    <a:pt x="13606490" y="10158542"/>
                    <a:pt x="14312334" y="10161082"/>
                  </a:cubicBezTo>
                  <a:cubicBezTo>
                    <a:pt x="14617130" y="10162353"/>
                    <a:pt x="14921926" y="10163622"/>
                    <a:pt x="15210680" y="10163622"/>
                  </a:cubicBezTo>
                  <a:cubicBezTo>
                    <a:pt x="15740063" y="10166162"/>
                    <a:pt x="16253403" y="10162353"/>
                    <a:pt x="16782786" y="10166162"/>
                  </a:cubicBezTo>
                  <a:cubicBezTo>
                    <a:pt x="17215918" y="10168703"/>
                    <a:pt x="17649048" y="10168703"/>
                    <a:pt x="18082179" y="10171242"/>
                  </a:cubicBezTo>
                  <a:cubicBezTo>
                    <a:pt x="18723855" y="10175053"/>
                    <a:pt x="19365531" y="10177592"/>
                    <a:pt x="20007208" y="10178862"/>
                  </a:cubicBezTo>
                  <a:cubicBezTo>
                    <a:pt x="20247835" y="10178862"/>
                    <a:pt x="20296486" y="10177592"/>
                    <a:pt x="20316807" y="10177592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670537" y="510680"/>
            <a:ext cx="42556098" cy="4406284"/>
            <a:chOff x="0" y="0"/>
            <a:chExt cx="65538084" cy="6785853"/>
          </a:xfrm>
        </p:grpSpPr>
        <p:sp>
          <p:nvSpPr>
            <p:cNvPr id="12" name="Freeform 12"/>
            <p:cNvSpPr/>
            <p:nvPr/>
          </p:nvSpPr>
          <p:spPr>
            <a:xfrm>
              <a:off x="10160" y="16510"/>
              <a:ext cx="65515223" cy="6757913"/>
            </a:xfrm>
            <a:custGeom>
              <a:avLst/>
              <a:gdLst/>
              <a:ahLst/>
              <a:cxnLst/>
              <a:rect l="l" t="t" r="r" b="b"/>
              <a:pathLst>
                <a:path w="65515223" h="6757913">
                  <a:moveTo>
                    <a:pt x="65515223" y="6757913"/>
                  </a:moveTo>
                  <a:lnTo>
                    <a:pt x="0" y="6750293"/>
                  </a:lnTo>
                  <a:lnTo>
                    <a:pt x="0" y="2357048"/>
                  </a:lnTo>
                  <a:lnTo>
                    <a:pt x="17780" y="19050"/>
                  </a:lnTo>
                  <a:lnTo>
                    <a:pt x="32671104" y="0"/>
                  </a:lnTo>
                  <a:lnTo>
                    <a:pt x="65496173" y="50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-3810" y="0"/>
              <a:ext cx="65544436" cy="6784583"/>
            </a:xfrm>
            <a:custGeom>
              <a:avLst/>
              <a:gdLst/>
              <a:ahLst/>
              <a:cxnLst/>
              <a:rect l="l" t="t" r="r" b="b"/>
              <a:pathLst>
                <a:path w="65544436" h="6784583">
                  <a:moveTo>
                    <a:pt x="65510143" y="21590"/>
                  </a:moveTo>
                  <a:cubicBezTo>
                    <a:pt x="65511415" y="34290"/>
                    <a:pt x="65511415" y="44450"/>
                    <a:pt x="65512686" y="54610"/>
                  </a:cubicBezTo>
                  <a:cubicBezTo>
                    <a:pt x="65515222" y="167369"/>
                    <a:pt x="65516493" y="316579"/>
                    <a:pt x="65519036" y="460461"/>
                  </a:cubicBezTo>
                  <a:cubicBezTo>
                    <a:pt x="65519036" y="668291"/>
                    <a:pt x="65531736" y="4766261"/>
                    <a:pt x="65538086" y="4974089"/>
                  </a:cubicBezTo>
                  <a:cubicBezTo>
                    <a:pt x="65544436" y="5288498"/>
                    <a:pt x="65540622" y="5608236"/>
                    <a:pt x="65540622" y="5922644"/>
                  </a:cubicBezTo>
                  <a:cubicBezTo>
                    <a:pt x="65540622" y="6199750"/>
                    <a:pt x="65541893" y="6455540"/>
                    <a:pt x="65543165" y="6723623"/>
                  </a:cubicBezTo>
                  <a:cubicBezTo>
                    <a:pt x="65543165" y="6745213"/>
                    <a:pt x="65543165" y="6759183"/>
                    <a:pt x="65543165" y="6783313"/>
                  </a:cubicBezTo>
                  <a:cubicBezTo>
                    <a:pt x="65520301" y="6783313"/>
                    <a:pt x="65499986" y="6784583"/>
                    <a:pt x="65272632" y="6783313"/>
                  </a:cubicBezTo>
                  <a:cubicBezTo>
                    <a:pt x="61899709" y="6778233"/>
                    <a:pt x="58474908" y="6784583"/>
                    <a:pt x="55101991" y="6779503"/>
                  </a:cubicBezTo>
                  <a:cubicBezTo>
                    <a:pt x="53078239" y="6775693"/>
                    <a:pt x="51106384" y="6778233"/>
                    <a:pt x="49082634" y="6775693"/>
                  </a:cubicBezTo>
                  <a:cubicBezTo>
                    <a:pt x="48148595" y="6774423"/>
                    <a:pt x="47214559" y="6773153"/>
                    <a:pt x="46280517" y="6771883"/>
                  </a:cubicBezTo>
                  <a:cubicBezTo>
                    <a:pt x="45709718" y="6771883"/>
                    <a:pt x="45190807" y="6773153"/>
                    <a:pt x="44620005" y="6773153"/>
                  </a:cubicBezTo>
                  <a:cubicBezTo>
                    <a:pt x="43167058" y="6771883"/>
                    <a:pt x="39171447" y="6773153"/>
                    <a:pt x="37718500" y="6771883"/>
                  </a:cubicBezTo>
                  <a:cubicBezTo>
                    <a:pt x="36680681" y="6770613"/>
                    <a:pt x="15924275" y="6779503"/>
                    <a:pt x="14886455" y="6778233"/>
                  </a:cubicBezTo>
                  <a:cubicBezTo>
                    <a:pt x="14627000" y="6778233"/>
                    <a:pt x="14315654" y="6779503"/>
                    <a:pt x="14056199" y="6779503"/>
                  </a:cubicBezTo>
                  <a:cubicBezTo>
                    <a:pt x="13433507" y="6779503"/>
                    <a:pt x="12862705" y="6780773"/>
                    <a:pt x="12240014" y="6780773"/>
                  </a:cubicBezTo>
                  <a:cubicBezTo>
                    <a:pt x="10683283" y="6780773"/>
                    <a:pt x="9178443" y="6779503"/>
                    <a:pt x="7621713" y="6778233"/>
                  </a:cubicBezTo>
                  <a:cubicBezTo>
                    <a:pt x="6687675" y="6776963"/>
                    <a:pt x="5753637" y="6775693"/>
                    <a:pt x="4871489" y="6774423"/>
                  </a:cubicBezTo>
                  <a:cubicBezTo>
                    <a:pt x="3210977" y="6773153"/>
                    <a:pt x="1550464" y="6771883"/>
                    <a:pt x="48260" y="6771883"/>
                  </a:cubicBezTo>
                  <a:cubicBezTo>
                    <a:pt x="38100" y="6771883"/>
                    <a:pt x="29210" y="6771883"/>
                    <a:pt x="19050" y="6770613"/>
                  </a:cubicBezTo>
                  <a:cubicBezTo>
                    <a:pt x="10160" y="6769343"/>
                    <a:pt x="5080" y="6762993"/>
                    <a:pt x="7620" y="6754103"/>
                  </a:cubicBezTo>
                  <a:cubicBezTo>
                    <a:pt x="16510" y="6721988"/>
                    <a:pt x="12700" y="6588764"/>
                    <a:pt x="11430" y="6450211"/>
                  </a:cubicBezTo>
                  <a:cubicBezTo>
                    <a:pt x="10160" y="6167777"/>
                    <a:pt x="6350" y="5890670"/>
                    <a:pt x="7620" y="5608236"/>
                  </a:cubicBezTo>
                  <a:cubicBezTo>
                    <a:pt x="5080" y="5256524"/>
                    <a:pt x="0" y="902765"/>
                    <a:pt x="7620" y="545724"/>
                  </a:cubicBezTo>
                  <a:cubicBezTo>
                    <a:pt x="8890" y="476448"/>
                    <a:pt x="7620" y="401843"/>
                    <a:pt x="8890" y="332566"/>
                  </a:cubicBezTo>
                  <a:cubicBezTo>
                    <a:pt x="10160" y="220658"/>
                    <a:pt x="12700" y="98092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253190" y="30480"/>
                    <a:pt x="1083446" y="29210"/>
                  </a:cubicBezTo>
                  <a:cubicBezTo>
                    <a:pt x="2484503" y="25400"/>
                    <a:pt x="3885561" y="22860"/>
                    <a:pt x="5338509" y="20320"/>
                  </a:cubicBezTo>
                  <a:cubicBezTo>
                    <a:pt x="6324438" y="17780"/>
                    <a:pt x="7310367" y="16510"/>
                    <a:pt x="8244406" y="13970"/>
                  </a:cubicBezTo>
                  <a:cubicBezTo>
                    <a:pt x="9178444" y="11430"/>
                    <a:pt x="10164373" y="8890"/>
                    <a:pt x="11098412" y="8890"/>
                  </a:cubicBezTo>
                  <a:cubicBezTo>
                    <a:pt x="12136232" y="7620"/>
                    <a:pt x="13174053" y="10160"/>
                    <a:pt x="14211873" y="8890"/>
                  </a:cubicBezTo>
                  <a:cubicBezTo>
                    <a:pt x="15509147" y="8890"/>
                    <a:pt x="39015776" y="6350"/>
                    <a:pt x="40313052" y="5080"/>
                  </a:cubicBezTo>
                  <a:cubicBezTo>
                    <a:pt x="41558436" y="3810"/>
                    <a:pt x="42803821" y="2540"/>
                    <a:pt x="44101097" y="2540"/>
                  </a:cubicBezTo>
                  <a:cubicBezTo>
                    <a:pt x="46228629" y="1270"/>
                    <a:pt x="48304270" y="0"/>
                    <a:pt x="50431799" y="0"/>
                  </a:cubicBezTo>
                  <a:cubicBezTo>
                    <a:pt x="51313949" y="0"/>
                    <a:pt x="52247982" y="2540"/>
                    <a:pt x="53130130" y="2540"/>
                  </a:cubicBezTo>
                  <a:cubicBezTo>
                    <a:pt x="55569008" y="3810"/>
                    <a:pt x="58059776" y="5080"/>
                    <a:pt x="60498654" y="7620"/>
                  </a:cubicBezTo>
                  <a:cubicBezTo>
                    <a:pt x="61795933" y="8890"/>
                    <a:pt x="63093206" y="12700"/>
                    <a:pt x="64390485" y="16510"/>
                  </a:cubicBezTo>
                  <a:cubicBezTo>
                    <a:pt x="64701827" y="16510"/>
                    <a:pt x="65013175" y="16510"/>
                    <a:pt x="65272632" y="16510"/>
                  </a:cubicBezTo>
                  <a:cubicBezTo>
                    <a:pt x="65491093" y="17780"/>
                    <a:pt x="65499986" y="20320"/>
                    <a:pt x="65510143" y="21590"/>
                  </a:cubicBezTo>
                  <a:close/>
                  <a:moveTo>
                    <a:pt x="65520301" y="6766803"/>
                  </a:moveTo>
                  <a:cubicBezTo>
                    <a:pt x="65521572" y="6750293"/>
                    <a:pt x="65522843" y="6737593"/>
                    <a:pt x="65522843" y="6724893"/>
                  </a:cubicBezTo>
                  <a:cubicBezTo>
                    <a:pt x="65521572" y="6428896"/>
                    <a:pt x="65520301" y="6146461"/>
                    <a:pt x="65520301" y="5842710"/>
                  </a:cubicBezTo>
                  <a:cubicBezTo>
                    <a:pt x="65520301" y="5704157"/>
                    <a:pt x="65522843" y="5565604"/>
                    <a:pt x="65521572" y="5427051"/>
                  </a:cubicBezTo>
                  <a:cubicBezTo>
                    <a:pt x="65521572" y="5299156"/>
                    <a:pt x="65520301" y="5165932"/>
                    <a:pt x="65519036" y="5038037"/>
                  </a:cubicBezTo>
                  <a:cubicBezTo>
                    <a:pt x="65513951" y="4840866"/>
                    <a:pt x="65502522" y="758883"/>
                    <a:pt x="65502522" y="561711"/>
                  </a:cubicBezTo>
                  <a:cubicBezTo>
                    <a:pt x="65499986" y="396514"/>
                    <a:pt x="65497443" y="225987"/>
                    <a:pt x="65494901" y="63500"/>
                  </a:cubicBezTo>
                  <a:cubicBezTo>
                    <a:pt x="65493636" y="44450"/>
                    <a:pt x="65492365" y="43180"/>
                    <a:pt x="65116958" y="41910"/>
                  </a:cubicBezTo>
                  <a:cubicBezTo>
                    <a:pt x="64961284" y="41910"/>
                    <a:pt x="64857501" y="41910"/>
                    <a:pt x="64701827" y="40640"/>
                  </a:cubicBezTo>
                  <a:cubicBezTo>
                    <a:pt x="63404554" y="36830"/>
                    <a:pt x="62055390" y="31750"/>
                    <a:pt x="60758111" y="30480"/>
                  </a:cubicBezTo>
                  <a:cubicBezTo>
                    <a:pt x="57592760" y="26670"/>
                    <a:pt x="54375518" y="25400"/>
                    <a:pt x="51210170" y="22860"/>
                  </a:cubicBezTo>
                  <a:cubicBezTo>
                    <a:pt x="50743147" y="22860"/>
                    <a:pt x="50224239" y="22860"/>
                    <a:pt x="49757220" y="22860"/>
                  </a:cubicBezTo>
                  <a:cubicBezTo>
                    <a:pt x="48978852" y="22860"/>
                    <a:pt x="48200487" y="22860"/>
                    <a:pt x="47474013" y="22860"/>
                  </a:cubicBezTo>
                  <a:cubicBezTo>
                    <a:pt x="45813501" y="22860"/>
                    <a:pt x="44152988" y="22860"/>
                    <a:pt x="42544367" y="24130"/>
                  </a:cubicBezTo>
                  <a:cubicBezTo>
                    <a:pt x="41143308" y="25400"/>
                    <a:pt x="17532897" y="29210"/>
                    <a:pt x="16131841" y="29210"/>
                  </a:cubicBezTo>
                  <a:cubicBezTo>
                    <a:pt x="13848636" y="29210"/>
                    <a:pt x="11565431" y="26670"/>
                    <a:pt x="9282227" y="33020"/>
                  </a:cubicBezTo>
                  <a:cubicBezTo>
                    <a:pt x="8088732" y="36830"/>
                    <a:pt x="6947130" y="36830"/>
                    <a:pt x="5805528" y="38100"/>
                  </a:cubicBezTo>
                  <a:cubicBezTo>
                    <a:pt x="3833669" y="41910"/>
                    <a:pt x="1861811" y="45720"/>
                    <a:pt x="49530" y="50800"/>
                  </a:cubicBezTo>
                  <a:cubicBezTo>
                    <a:pt x="36830" y="50800"/>
                    <a:pt x="34290" y="53340"/>
                    <a:pt x="33020" y="82105"/>
                  </a:cubicBezTo>
                  <a:cubicBezTo>
                    <a:pt x="31750" y="178026"/>
                    <a:pt x="31750" y="273948"/>
                    <a:pt x="30480" y="369869"/>
                  </a:cubicBezTo>
                  <a:cubicBezTo>
                    <a:pt x="29210" y="529738"/>
                    <a:pt x="26670" y="684278"/>
                    <a:pt x="25400" y="844146"/>
                  </a:cubicBezTo>
                  <a:cubicBezTo>
                    <a:pt x="20320" y="1014673"/>
                    <a:pt x="26670" y="5181919"/>
                    <a:pt x="29210" y="5352445"/>
                  </a:cubicBezTo>
                  <a:cubicBezTo>
                    <a:pt x="29210" y="5533630"/>
                    <a:pt x="29210" y="5720144"/>
                    <a:pt x="30480" y="5901329"/>
                  </a:cubicBezTo>
                  <a:cubicBezTo>
                    <a:pt x="30480" y="6034553"/>
                    <a:pt x="33020" y="6167777"/>
                    <a:pt x="33020" y="6301000"/>
                  </a:cubicBezTo>
                  <a:cubicBezTo>
                    <a:pt x="33020" y="6444882"/>
                    <a:pt x="33020" y="6588764"/>
                    <a:pt x="31750" y="6724893"/>
                  </a:cubicBezTo>
                  <a:cubicBezTo>
                    <a:pt x="31750" y="6728703"/>
                    <a:pt x="31750" y="6731243"/>
                    <a:pt x="31750" y="6735053"/>
                  </a:cubicBezTo>
                  <a:cubicBezTo>
                    <a:pt x="31750" y="6745213"/>
                    <a:pt x="35560" y="6749023"/>
                    <a:pt x="44450" y="6749023"/>
                  </a:cubicBezTo>
                  <a:cubicBezTo>
                    <a:pt x="356972" y="6749023"/>
                    <a:pt x="1083446" y="6750293"/>
                    <a:pt x="1758029" y="6750293"/>
                  </a:cubicBezTo>
                  <a:cubicBezTo>
                    <a:pt x="2743958" y="6750293"/>
                    <a:pt x="3781779" y="6747753"/>
                    <a:pt x="4767708" y="6750293"/>
                  </a:cubicBezTo>
                  <a:cubicBezTo>
                    <a:pt x="6376329" y="6754103"/>
                    <a:pt x="7984951" y="6756643"/>
                    <a:pt x="9593573" y="6755373"/>
                  </a:cubicBezTo>
                  <a:cubicBezTo>
                    <a:pt x="10631393" y="6754103"/>
                    <a:pt x="11617322" y="6756643"/>
                    <a:pt x="12655142" y="6756643"/>
                  </a:cubicBezTo>
                  <a:cubicBezTo>
                    <a:pt x="14159982" y="6756643"/>
                    <a:pt x="15664820" y="6755373"/>
                    <a:pt x="17169660" y="6756643"/>
                  </a:cubicBezTo>
                  <a:cubicBezTo>
                    <a:pt x="19400973" y="6757913"/>
                    <a:pt x="43893531" y="6747753"/>
                    <a:pt x="46176737" y="6750293"/>
                  </a:cubicBezTo>
                  <a:cubicBezTo>
                    <a:pt x="47162668" y="6751563"/>
                    <a:pt x="48148595" y="6752833"/>
                    <a:pt x="49082634" y="6752833"/>
                  </a:cubicBezTo>
                  <a:cubicBezTo>
                    <a:pt x="50795038" y="6755373"/>
                    <a:pt x="52455548" y="6751563"/>
                    <a:pt x="54167952" y="6755373"/>
                  </a:cubicBezTo>
                  <a:cubicBezTo>
                    <a:pt x="55569008" y="6757913"/>
                    <a:pt x="56970063" y="6757913"/>
                    <a:pt x="58371125" y="6760453"/>
                  </a:cubicBezTo>
                  <a:cubicBezTo>
                    <a:pt x="60446769" y="6764263"/>
                    <a:pt x="62522406" y="6766803"/>
                    <a:pt x="64598050" y="6768073"/>
                  </a:cubicBezTo>
                  <a:cubicBezTo>
                    <a:pt x="65376415" y="6768073"/>
                    <a:pt x="65499986" y="6766803"/>
                    <a:pt x="65520301" y="6766803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" name="Group 15"/>
          <p:cNvGrpSpPr/>
          <p:nvPr/>
        </p:nvGrpSpPr>
        <p:grpSpPr>
          <a:xfrm>
            <a:off x="666356" y="5083466"/>
            <a:ext cx="13202145" cy="9419223"/>
            <a:chOff x="0" y="0"/>
            <a:chExt cx="20331828" cy="14505978"/>
          </a:xfrm>
        </p:grpSpPr>
        <p:sp>
          <p:nvSpPr>
            <p:cNvPr id="16" name="Freeform 16"/>
            <p:cNvSpPr/>
            <p:nvPr/>
          </p:nvSpPr>
          <p:spPr>
            <a:xfrm>
              <a:off x="10160" y="16510"/>
              <a:ext cx="20308969" cy="14478038"/>
            </a:xfrm>
            <a:custGeom>
              <a:avLst/>
              <a:gdLst/>
              <a:ahLst/>
              <a:cxnLst/>
              <a:rect l="l" t="t" r="r" b="b"/>
              <a:pathLst>
                <a:path w="20308969" h="14478038">
                  <a:moveTo>
                    <a:pt x="20308969" y="14478038"/>
                  </a:moveTo>
                  <a:lnTo>
                    <a:pt x="0" y="14470418"/>
                  </a:lnTo>
                  <a:lnTo>
                    <a:pt x="0" y="5034589"/>
                  </a:lnTo>
                  <a:lnTo>
                    <a:pt x="17780" y="19050"/>
                  </a:lnTo>
                  <a:lnTo>
                    <a:pt x="10126096" y="0"/>
                  </a:lnTo>
                  <a:lnTo>
                    <a:pt x="20289919" y="50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7"/>
            <p:cNvSpPr/>
            <p:nvPr/>
          </p:nvSpPr>
          <p:spPr>
            <a:xfrm>
              <a:off x="-3810" y="0"/>
              <a:ext cx="20338178" cy="14504708"/>
            </a:xfrm>
            <a:custGeom>
              <a:avLst/>
              <a:gdLst/>
              <a:ahLst/>
              <a:cxnLst/>
              <a:rect l="l" t="t" r="r" b="b"/>
              <a:pathLst>
                <a:path w="20338178" h="14504708">
                  <a:moveTo>
                    <a:pt x="20303889" y="21590"/>
                  </a:moveTo>
                  <a:cubicBezTo>
                    <a:pt x="20305158" y="34290"/>
                    <a:pt x="20305158" y="44450"/>
                    <a:pt x="20306428" y="54610"/>
                  </a:cubicBezTo>
                  <a:cubicBezTo>
                    <a:pt x="20308967" y="286821"/>
                    <a:pt x="20310239" y="609043"/>
                    <a:pt x="20312778" y="919757"/>
                  </a:cubicBezTo>
                  <a:cubicBezTo>
                    <a:pt x="20312778" y="1368565"/>
                    <a:pt x="20325478" y="10218153"/>
                    <a:pt x="20331828" y="10666961"/>
                  </a:cubicBezTo>
                  <a:cubicBezTo>
                    <a:pt x="20338178" y="11345928"/>
                    <a:pt x="20334367" y="12036403"/>
                    <a:pt x="20334367" y="12715370"/>
                  </a:cubicBezTo>
                  <a:cubicBezTo>
                    <a:pt x="20334367" y="13313781"/>
                    <a:pt x="20335639" y="13866161"/>
                    <a:pt x="20336908" y="14443748"/>
                  </a:cubicBezTo>
                  <a:cubicBezTo>
                    <a:pt x="20336908" y="14465339"/>
                    <a:pt x="20336908" y="14479308"/>
                    <a:pt x="20336908" y="14503439"/>
                  </a:cubicBezTo>
                  <a:cubicBezTo>
                    <a:pt x="20314048" y="14503439"/>
                    <a:pt x="20293728" y="14504708"/>
                    <a:pt x="20213003" y="14503439"/>
                  </a:cubicBezTo>
                  <a:cubicBezTo>
                    <a:pt x="19170420" y="14498358"/>
                    <a:pt x="18111799" y="14504708"/>
                    <a:pt x="17069220" y="14499628"/>
                  </a:cubicBezTo>
                  <a:cubicBezTo>
                    <a:pt x="16443670" y="14495818"/>
                    <a:pt x="15834162" y="14498358"/>
                    <a:pt x="15208614" y="14495818"/>
                  </a:cubicBezTo>
                  <a:cubicBezTo>
                    <a:pt x="14919898" y="14494548"/>
                    <a:pt x="14631184" y="14493278"/>
                    <a:pt x="14342468" y="14492008"/>
                  </a:cubicBezTo>
                  <a:cubicBezTo>
                    <a:pt x="14166032" y="14492008"/>
                    <a:pt x="14005634" y="14493278"/>
                    <a:pt x="13829197" y="14493278"/>
                  </a:cubicBezTo>
                  <a:cubicBezTo>
                    <a:pt x="13380087" y="14492008"/>
                    <a:pt x="12145028" y="14493278"/>
                    <a:pt x="11695916" y="14492008"/>
                  </a:cubicBezTo>
                  <a:cubicBezTo>
                    <a:pt x="11375123" y="14490739"/>
                    <a:pt x="4959240" y="14499628"/>
                    <a:pt x="4638445" y="14498358"/>
                  </a:cubicBezTo>
                  <a:cubicBezTo>
                    <a:pt x="4558247" y="14498358"/>
                    <a:pt x="4462009" y="14499628"/>
                    <a:pt x="4381810" y="14499628"/>
                  </a:cubicBezTo>
                  <a:cubicBezTo>
                    <a:pt x="4189334" y="14499628"/>
                    <a:pt x="4012897" y="14500898"/>
                    <a:pt x="3820420" y="14500898"/>
                  </a:cubicBezTo>
                  <a:cubicBezTo>
                    <a:pt x="3339229" y="14500898"/>
                    <a:pt x="2874077" y="14499628"/>
                    <a:pt x="2392886" y="14498358"/>
                  </a:cubicBezTo>
                  <a:cubicBezTo>
                    <a:pt x="2104172" y="14497089"/>
                    <a:pt x="1815457" y="14495818"/>
                    <a:pt x="1542782" y="14494548"/>
                  </a:cubicBezTo>
                  <a:cubicBezTo>
                    <a:pt x="1029511" y="14493278"/>
                    <a:pt x="516240" y="14492008"/>
                    <a:pt x="48260" y="14492008"/>
                  </a:cubicBezTo>
                  <a:cubicBezTo>
                    <a:pt x="38100" y="14492008"/>
                    <a:pt x="29210" y="14492008"/>
                    <a:pt x="19050" y="14490739"/>
                  </a:cubicBezTo>
                  <a:cubicBezTo>
                    <a:pt x="10160" y="14489468"/>
                    <a:pt x="5080" y="14483118"/>
                    <a:pt x="7620" y="14474228"/>
                  </a:cubicBezTo>
                  <a:cubicBezTo>
                    <a:pt x="16510" y="14441557"/>
                    <a:pt x="12700" y="14153860"/>
                    <a:pt x="11430" y="13854654"/>
                  </a:cubicBezTo>
                  <a:cubicBezTo>
                    <a:pt x="10160" y="13244734"/>
                    <a:pt x="6350" y="12646323"/>
                    <a:pt x="7620" y="12036403"/>
                  </a:cubicBezTo>
                  <a:cubicBezTo>
                    <a:pt x="5080" y="11276881"/>
                    <a:pt x="0" y="1874913"/>
                    <a:pt x="7620" y="1103883"/>
                  </a:cubicBezTo>
                  <a:cubicBezTo>
                    <a:pt x="8890" y="954280"/>
                    <a:pt x="7620" y="793169"/>
                    <a:pt x="8890" y="643566"/>
                  </a:cubicBezTo>
                  <a:cubicBezTo>
                    <a:pt x="10160" y="401901"/>
                    <a:pt x="12700" y="137218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115248" y="30480"/>
                    <a:pt x="371883" y="29210"/>
                  </a:cubicBezTo>
                  <a:cubicBezTo>
                    <a:pt x="804955" y="25400"/>
                    <a:pt x="1238027" y="22860"/>
                    <a:pt x="1687139" y="20320"/>
                  </a:cubicBezTo>
                  <a:cubicBezTo>
                    <a:pt x="1991894" y="17780"/>
                    <a:pt x="2296648" y="16510"/>
                    <a:pt x="2585363" y="13970"/>
                  </a:cubicBezTo>
                  <a:cubicBezTo>
                    <a:pt x="2874078" y="11430"/>
                    <a:pt x="3178832" y="8890"/>
                    <a:pt x="3467547" y="8890"/>
                  </a:cubicBezTo>
                  <a:cubicBezTo>
                    <a:pt x="3788341" y="7620"/>
                    <a:pt x="4109135" y="10160"/>
                    <a:pt x="4429929" y="8890"/>
                  </a:cubicBezTo>
                  <a:cubicBezTo>
                    <a:pt x="4830922" y="8890"/>
                    <a:pt x="12096910" y="6350"/>
                    <a:pt x="12497902" y="5080"/>
                  </a:cubicBezTo>
                  <a:cubicBezTo>
                    <a:pt x="12882856" y="3810"/>
                    <a:pt x="13267808" y="2540"/>
                    <a:pt x="13668801" y="2540"/>
                  </a:cubicBezTo>
                  <a:cubicBezTo>
                    <a:pt x="14326429" y="1270"/>
                    <a:pt x="14968018" y="0"/>
                    <a:pt x="15625646" y="0"/>
                  </a:cubicBezTo>
                  <a:cubicBezTo>
                    <a:pt x="15898320" y="0"/>
                    <a:pt x="16187035" y="2540"/>
                    <a:pt x="16459709" y="2540"/>
                  </a:cubicBezTo>
                  <a:cubicBezTo>
                    <a:pt x="17213577" y="3810"/>
                    <a:pt x="17983482" y="5080"/>
                    <a:pt x="18737349" y="7620"/>
                  </a:cubicBezTo>
                  <a:cubicBezTo>
                    <a:pt x="19138341" y="8890"/>
                    <a:pt x="19539334" y="12700"/>
                    <a:pt x="19940326" y="16510"/>
                  </a:cubicBezTo>
                  <a:cubicBezTo>
                    <a:pt x="20036566" y="16510"/>
                    <a:pt x="20132805" y="16510"/>
                    <a:pt x="20213003" y="16510"/>
                  </a:cubicBezTo>
                  <a:cubicBezTo>
                    <a:pt x="20284839" y="17780"/>
                    <a:pt x="20293728" y="20320"/>
                    <a:pt x="20303889" y="21590"/>
                  </a:cubicBezTo>
                  <a:close/>
                  <a:moveTo>
                    <a:pt x="20314048" y="14486928"/>
                  </a:moveTo>
                  <a:cubicBezTo>
                    <a:pt x="20315319" y="14470418"/>
                    <a:pt x="20316589" y="14457718"/>
                    <a:pt x="20316589" y="14445018"/>
                  </a:cubicBezTo>
                  <a:cubicBezTo>
                    <a:pt x="20315319" y="13808622"/>
                    <a:pt x="20314048" y="13198703"/>
                    <a:pt x="20314048" y="12542751"/>
                  </a:cubicBezTo>
                  <a:cubicBezTo>
                    <a:pt x="20314048" y="12243546"/>
                    <a:pt x="20316589" y="11944341"/>
                    <a:pt x="20315319" y="11645134"/>
                  </a:cubicBezTo>
                  <a:cubicBezTo>
                    <a:pt x="20315319" y="11368944"/>
                    <a:pt x="20314048" y="11081246"/>
                    <a:pt x="20312778" y="10805057"/>
                  </a:cubicBezTo>
                  <a:cubicBezTo>
                    <a:pt x="20307698" y="10379263"/>
                    <a:pt x="20296269" y="1564200"/>
                    <a:pt x="20296269" y="1138407"/>
                  </a:cubicBezTo>
                  <a:cubicBezTo>
                    <a:pt x="20293728" y="781662"/>
                    <a:pt x="20291189" y="413408"/>
                    <a:pt x="20288648" y="63500"/>
                  </a:cubicBezTo>
                  <a:cubicBezTo>
                    <a:pt x="20287378" y="44450"/>
                    <a:pt x="20286108" y="43180"/>
                    <a:pt x="20164883" y="41910"/>
                  </a:cubicBezTo>
                  <a:cubicBezTo>
                    <a:pt x="20116764" y="41910"/>
                    <a:pt x="20084685" y="41910"/>
                    <a:pt x="20036566" y="40640"/>
                  </a:cubicBezTo>
                  <a:cubicBezTo>
                    <a:pt x="19635573" y="36830"/>
                    <a:pt x="19218539" y="31750"/>
                    <a:pt x="18817547" y="30480"/>
                  </a:cubicBezTo>
                  <a:cubicBezTo>
                    <a:pt x="17839126" y="26670"/>
                    <a:pt x="16844664" y="25400"/>
                    <a:pt x="15866242" y="22860"/>
                  </a:cubicBezTo>
                  <a:cubicBezTo>
                    <a:pt x="15721885" y="22860"/>
                    <a:pt x="15561487" y="22860"/>
                    <a:pt x="15417130" y="22860"/>
                  </a:cubicBezTo>
                  <a:cubicBezTo>
                    <a:pt x="15176533" y="22860"/>
                    <a:pt x="14935939" y="22860"/>
                    <a:pt x="14711382" y="22860"/>
                  </a:cubicBezTo>
                  <a:cubicBezTo>
                    <a:pt x="14198113" y="22860"/>
                    <a:pt x="13684842" y="22860"/>
                    <a:pt x="13187610" y="24130"/>
                  </a:cubicBezTo>
                  <a:cubicBezTo>
                    <a:pt x="12754537" y="25400"/>
                    <a:pt x="5456470" y="29210"/>
                    <a:pt x="5023399" y="29210"/>
                  </a:cubicBezTo>
                  <a:cubicBezTo>
                    <a:pt x="4317652" y="29210"/>
                    <a:pt x="3611904" y="26670"/>
                    <a:pt x="2906157" y="33020"/>
                  </a:cubicBezTo>
                  <a:cubicBezTo>
                    <a:pt x="2537244" y="36830"/>
                    <a:pt x="2184370" y="36830"/>
                    <a:pt x="1831497" y="38100"/>
                  </a:cubicBezTo>
                  <a:cubicBezTo>
                    <a:pt x="1221988" y="41910"/>
                    <a:pt x="612479" y="45720"/>
                    <a:pt x="49530" y="50800"/>
                  </a:cubicBezTo>
                  <a:cubicBezTo>
                    <a:pt x="36830" y="50800"/>
                    <a:pt x="34290" y="53340"/>
                    <a:pt x="33020" y="102695"/>
                  </a:cubicBezTo>
                  <a:cubicBezTo>
                    <a:pt x="31750" y="309837"/>
                    <a:pt x="31750" y="516980"/>
                    <a:pt x="30480" y="724122"/>
                  </a:cubicBezTo>
                  <a:cubicBezTo>
                    <a:pt x="29210" y="1069360"/>
                    <a:pt x="26670" y="1403089"/>
                    <a:pt x="25400" y="1748327"/>
                  </a:cubicBezTo>
                  <a:cubicBezTo>
                    <a:pt x="20320" y="2116580"/>
                    <a:pt x="26670" y="11115770"/>
                    <a:pt x="29210" y="11484023"/>
                  </a:cubicBezTo>
                  <a:cubicBezTo>
                    <a:pt x="29210" y="11875292"/>
                    <a:pt x="29210" y="12278069"/>
                    <a:pt x="30480" y="12669338"/>
                  </a:cubicBezTo>
                  <a:cubicBezTo>
                    <a:pt x="30480" y="12957036"/>
                    <a:pt x="33020" y="13244734"/>
                    <a:pt x="33020" y="13532433"/>
                  </a:cubicBezTo>
                  <a:cubicBezTo>
                    <a:pt x="33020" y="13843146"/>
                    <a:pt x="33020" y="14153860"/>
                    <a:pt x="31750" y="14445018"/>
                  </a:cubicBezTo>
                  <a:cubicBezTo>
                    <a:pt x="31750" y="14448828"/>
                    <a:pt x="31750" y="14451368"/>
                    <a:pt x="31750" y="14455178"/>
                  </a:cubicBezTo>
                  <a:cubicBezTo>
                    <a:pt x="31750" y="14465339"/>
                    <a:pt x="35560" y="14469148"/>
                    <a:pt x="44450" y="14469148"/>
                  </a:cubicBezTo>
                  <a:cubicBezTo>
                    <a:pt x="147327" y="14469148"/>
                    <a:pt x="371883" y="14470418"/>
                    <a:pt x="580399" y="14470418"/>
                  </a:cubicBezTo>
                  <a:cubicBezTo>
                    <a:pt x="885154" y="14470418"/>
                    <a:pt x="1205948" y="14467878"/>
                    <a:pt x="1510703" y="14470418"/>
                  </a:cubicBezTo>
                  <a:cubicBezTo>
                    <a:pt x="2007934" y="14474228"/>
                    <a:pt x="2505164" y="14476768"/>
                    <a:pt x="3002396" y="14475498"/>
                  </a:cubicBezTo>
                  <a:cubicBezTo>
                    <a:pt x="3323190" y="14474228"/>
                    <a:pt x="3627944" y="14476768"/>
                    <a:pt x="3948738" y="14476768"/>
                  </a:cubicBezTo>
                  <a:cubicBezTo>
                    <a:pt x="4413890" y="14476768"/>
                    <a:pt x="4879041" y="14475498"/>
                    <a:pt x="5344193" y="14476768"/>
                  </a:cubicBezTo>
                  <a:cubicBezTo>
                    <a:pt x="6033900" y="14478039"/>
                    <a:pt x="13604642" y="14467878"/>
                    <a:pt x="14310389" y="14470418"/>
                  </a:cubicBezTo>
                  <a:cubicBezTo>
                    <a:pt x="14615144" y="14471689"/>
                    <a:pt x="14919898" y="14472958"/>
                    <a:pt x="15208614" y="14472958"/>
                  </a:cubicBezTo>
                  <a:cubicBezTo>
                    <a:pt x="15737924" y="14475498"/>
                    <a:pt x="16251193" y="14471689"/>
                    <a:pt x="16780505" y="14475498"/>
                  </a:cubicBezTo>
                  <a:cubicBezTo>
                    <a:pt x="17213577" y="14478039"/>
                    <a:pt x="17646648" y="14478039"/>
                    <a:pt x="18079721" y="14480578"/>
                  </a:cubicBezTo>
                  <a:cubicBezTo>
                    <a:pt x="18721309" y="14484389"/>
                    <a:pt x="19362898" y="14486928"/>
                    <a:pt x="20004485" y="14488198"/>
                  </a:cubicBezTo>
                  <a:cubicBezTo>
                    <a:pt x="20245081" y="14488198"/>
                    <a:pt x="20293728" y="14486928"/>
                    <a:pt x="20314048" y="14486928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8" name="Group 18"/>
          <p:cNvGrpSpPr/>
          <p:nvPr/>
        </p:nvGrpSpPr>
        <p:grpSpPr>
          <a:xfrm>
            <a:off x="666356" y="14669192"/>
            <a:ext cx="13202145" cy="6763819"/>
            <a:chOff x="0" y="0"/>
            <a:chExt cx="20331828" cy="10416551"/>
          </a:xfrm>
        </p:grpSpPr>
        <p:sp>
          <p:nvSpPr>
            <p:cNvPr id="19" name="Freeform 19"/>
            <p:cNvSpPr/>
            <p:nvPr/>
          </p:nvSpPr>
          <p:spPr>
            <a:xfrm>
              <a:off x="10160" y="16510"/>
              <a:ext cx="20308969" cy="10388611"/>
            </a:xfrm>
            <a:custGeom>
              <a:avLst/>
              <a:gdLst/>
              <a:ahLst/>
              <a:cxnLst/>
              <a:rect l="l" t="t" r="r" b="b"/>
              <a:pathLst>
                <a:path w="20308969" h="10388611">
                  <a:moveTo>
                    <a:pt x="20308969" y="10388611"/>
                  </a:moveTo>
                  <a:lnTo>
                    <a:pt x="0" y="10380991"/>
                  </a:lnTo>
                  <a:lnTo>
                    <a:pt x="0" y="3616268"/>
                  </a:lnTo>
                  <a:lnTo>
                    <a:pt x="17780" y="19050"/>
                  </a:lnTo>
                  <a:lnTo>
                    <a:pt x="10126096" y="0"/>
                  </a:lnTo>
                  <a:lnTo>
                    <a:pt x="20289919" y="50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20"/>
            <p:cNvSpPr/>
            <p:nvPr/>
          </p:nvSpPr>
          <p:spPr>
            <a:xfrm>
              <a:off x="-3810" y="0"/>
              <a:ext cx="20338178" cy="10415281"/>
            </a:xfrm>
            <a:custGeom>
              <a:avLst/>
              <a:gdLst/>
              <a:ahLst/>
              <a:cxnLst/>
              <a:rect l="l" t="t" r="r" b="b"/>
              <a:pathLst>
                <a:path w="20338178" h="10415281">
                  <a:moveTo>
                    <a:pt x="20303889" y="21590"/>
                  </a:moveTo>
                  <a:cubicBezTo>
                    <a:pt x="20305158" y="34290"/>
                    <a:pt x="20305158" y="44450"/>
                    <a:pt x="20306428" y="54610"/>
                  </a:cubicBezTo>
                  <a:cubicBezTo>
                    <a:pt x="20308967" y="223546"/>
                    <a:pt x="20310239" y="454122"/>
                    <a:pt x="20312778" y="676463"/>
                  </a:cubicBezTo>
                  <a:cubicBezTo>
                    <a:pt x="20312778" y="997623"/>
                    <a:pt x="20325478" y="7330231"/>
                    <a:pt x="20331828" y="7651390"/>
                  </a:cubicBezTo>
                  <a:cubicBezTo>
                    <a:pt x="20338178" y="8137247"/>
                    <a:pt x="20334367" y="8631338"/>
                    <a:pt x="20334367" y="9117195"/>
                  </a:cubicBezTo>
                  <a:cubicBezTo>
                    <a:pt x="20334367" y="9545408"/>
                    <a:pt x="20335639" y="9940681"/>
                    <a:pt x="20336908" y="10354321"/>
                  </a:cubicBezTo>
                  <a:cubicBezTo>
                    <a:pt x="20336908" y="10375911"/>
                    <a:pt x="20336908" y="10389881"/>
                    <a:pt x="20336908" y="10414011"/>
                  </a:cubicBezTo>
                  <a:cubicBezTo>
                    <a:pt x="20314048" y="10414011"/>
                    <a:pt x="20293728" y="10415281"/>
                    <a:pt x="20213003" y="10414011"/>
                  </a:cubicBezTo>
                  <a:cubicBezTo>
                    <a:pt x="19170420" y="10408931"/>
                    <a:pt x="18111799" y="10415281"/>
                    <a:pt x="17069220" y="10410201"/>
                  </a:cubicBezTo>
                  <a:cubicBezTo>
                    <a:pt x="16443670" y="10406390"/>
                    <a:pt x="15834162" y="10408931"/>
                    <a:pt x="15208614" y="10406390"/>
                  </a:cubicBezTo>
                  <a:cubicBezTo>
                    <a:pt x="14919898" y="10405121"/>
                    <a:pt x="14631184" y="10403851"/>
                    <a:pt x="14342468" y="10402581"/>
                  </a:cubicBezTo>
                  <a:cubicBezTo>
                    <a:pt x="14166032" y="10402581"/>
                    <a:pt x="14005634" y="10403851"/>
                    <a:pt x="13829197" y="10403851"/>
                  </a:cubicBezTo>
                  <a:cubicBezTo>
                    <a:pt x="13380087" y="10402581"/>
                    <a:pt x="12145028" y="10403851"/>
                    <a:pt x="11695916" y="10402581"/>
                  </a:cubicBezTo>
                  <a:cubicBezTo>
                    <a:pt x="11375123" y="10401311"/>
                    <a:pt x="4959240" y="10410201"/>
                    <a:pt x="4638445" y="10408931"/>
                  </a:cubicBezTo>
                  <a:cubicBezTo>
                    <a:pt x="4558247" y="10408931"/>
                    <a:pt x="4462009" y="10410201"/>
                    <a:pt x="4381810" y="10410201"/>
                  </a:cubicBezTo>
                  <a:cubicBezTo>
                    <a:pt x="4189334" y="10410201"/>
                    <a:pt x="4012897" y="10411471"/>
                    <a:pt x="3820420" y="10411471"/>
                  </a:cubicBezTo>
                  <a:cubicBezTo>
                    <a:pt x="3339229" y="10411471"/>
                    <a:pt x="2874077" y="10410201"/>
                    <a:pt x="2392886" y="10408931"/>
                  </a:cubicBezTo>
                  <a:cubicBezTo>
                    <a:pt x="2104172" y="10407661"/>
                    <a:pt x="1815457" y="10406390"/>
                    <a:pt x="1542782" y="10405121"/>
                  </a:cubicBezTo>
                  <a:cubicBezTo>
                    <a:pt x="1029511" y="10403851"/>
                    <a:pt x="516240" y="10402581"/>
                    <a:pt x="48260" y="10402581"/>
                  </a:cubicBezTo>
                  <a:cubicBezTo>
                    <a:pt x="38100" y="10402581"/>
                    <a:pt x="29210" y="10402581"/>
                    <a:pt x="19050" y="10401311"/>
                  </a:cubicBezTo>
                  <a:cubicBezTo>
                    <a:pt x="10160" y="10400040"/>
                    <a:pt x="5080" y="10393690"/>
                    <a:pt x="7620" y="10384801"/>
                  </a:cubicBezTo>
                  <a:cubicBezTo>
                    <a:pt x="16510" y="10352425"/>
                    <a:pt x="12700" y="10146553"/>
                    <a:pt x="11430" y="9932446"/>
                  </a:cubicBezTo>
                  <a:cubicBezTo>
                    <a:pt x="10160" y="9495999"/>
                    <a:pt x="6350" y="9067786"/>
                    <a:pt x="7620" y="8631338"/>
                  </a:cubicBezTo>
                  <a:cubicBezTo>
                    <a:pt x="5080" y="8087838"/>
                    <a:pt x="0" y="1359956"/>
                    <a:pt x="7620" y="808221"/>
                  </a:cubicBezTo>
                  <a:cubicBezTo>
                    <a:pt x="8890" y="701168"/>
                    <a:pt x="7620" y="585880"/>
                    <a:pt x="8890" y="478826"/>
                  </a:cubicBezTo>
                  <a:cubicBezTo>
                    <a:pt x="10160" y="305895"/>
                    <a:pt x="12700" y="116493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115248" y="30480"/>
                    <a:pt x="371883" y="29210"/>
                  </a:cubicBezTo>
                  <a:cubicBezTo>
                    <a:pt x="804955" y="25400"/>
                    <a:pt x="1238027" y="22860"/>
                    <a:pt x="1687139" y="20320"/>
                  </a:cubicBezTo>
                  <a:cubicBezTo>
                    <a:pt x="1991894" y="17780"/>
                    <a:pt x="2296648" y="16510"/>
                    <a:pt x="2585363" y="13970"/>
                  </a:cubicBezTo>
                  <a:cubicBezTo>
                    <a:pt x="2874078" y="11430"/>
                    <a:pt x="3178832" y="8890"/>
                    <a:pt x="3467547" y="8890"/>
                  </a:cubicBezTo>
                  <a:cubicBezTo>
                    <a:pt x="3788341" y="7620"/>
                    <a:pt x="4109135" y="10160"/>
                    <a:pt x="4429929" y="8890"/>
                  </a:cubicBezTo>
                  <a:cubicBezTo>
                    <a:pt x="4830922" y="8890"/>
                    <a:pt x="12096910" y="6350"/>
                    <a:pt x="12497902" y="5080"/>
                  </a:cubicBezTo>
                  <a:cubicBezTo>
                    <a:pt x="12882856" y="3810"/>
                    <a:pt x="13267808" y="2540"/>
                    <a:pt x="13668801" y="2540"/>
                  </a:cubicBezTo>
                  <a:cubicBezTo>
                    <a:pt x="14326429" y="1270"/>
                    <a:pt x="14968018" y="0"/>
                    <a:pt x="15625646" y="0"/>
                  </a:cubicBezTo>
                  <a:cubicBezTo>
                    <a:pt x="15898320" y="0"/>
                    <a:pt x="16187035" y="2540"/>
                    <a:pt x="16459709" y="2540"/>
                  </a:cubicBezTo>
                  <a:cubicBezTo>
                    <a:pt x="17213577" y="3810"/>
                    <a:pt x="17983482" y="5080"/>
                    <a:pt x="18737349" y="7620"/>
                  </a:cubicBezTo>
                  <a:cubicBezTo>
                    <a:pt x="19138341" y="8890"/>
                    <a:pt x="19539334" y="12700"/>
                    <a:pt x="19940326" y="16510"/>
                  </a:cubicBezTo>
                  <a:cubicBezTo>
                    <a:pt x="20036566" y="16510"/>
                    <a:pt x="20132805" y="16510"/>
                    <a:pt x="20213003" y="16510"/>
                  </a:cubicBezTo>
                  <a:cubicBezTo>
                    <a:pt x="20284839" y="17780"/>
                    <a:pt x="20293728" y="20320"/>
                    <a:pt x="20303889" y="21590"/>
                  </a:cubicBezTo>
                  <a:close/>
                  <a:moveTo>
                    <a:pt x="20314048" y="10397501"/>
                  </a:moveTo>
                  <a:cubicBezTo>
                    <a:pt x="20315319" y="10380990"/>
                    <a:pt x="20316589" y="10368290"/>
                    <a:pt x="20316589" y="10355590"/>
                  </a:cubicBezTo>
                  <a:cubicBezTo>
                    <a:pt x="20315319" y="9899507"/>
                    <a:pt x="20314048" y="9463060"/>
                    <a:pt x="20314048" y="8993673"/>
                  </a:cubicBezTo>
                  <a:cubicBezTo>
                    <a:pt x="20314048" y="8779566"/>
                    <a:pt x="20316589" y="8565460"/>
                    <a:pt x="20315319" y="8351353"/>
                  </a:cubicBezTo>
                  <a:cubicBezTo>
                    <a:pt x="20315319" y="8153716"/>
                    <a:pt x="20314048" y="7947845"/>
                    <a:pt x="20312778" y="7750209"/>
                  </a:cubicBezTo>
                  <a:cubicBezTo>
                    <a:pt x="20307698" y="7445518"/>
                    <a:pt x="20296269" y="1137615"/>
                    <a:pt x="20296269" y="832926"/>
                  </a:cubicBezTo>
                  <a:cubicBezTo>
                    <a:pt x="20293728" y="577645"/>
                    <a:pt x="20291189" y="314129"/>
                    <a:pt x="20288648" y="63500"/>
                  </a:cubicBezTo>
                  <a:cubicBezTo>
                    <a:pt x="20287378" y="44450"/>
                    <a:pt x="20286108" y="43180"/>
                    <a:pt x="20164883" y="41910"/>
                  </a:cubicBezTo>
                  <a:cubicBezTo>
                    <a:pt x="20116764" y="41910"/>
                    <a:pt x="20084685" y="41910"/>
                    <a:pt x="20036566" y="40640"/>
                  </a:cubicBezTo>
                  <a:cubicBezTo>
                    <a:pt x="19635573" y="36830"/>
                    <a:pt x="19218539" y="31750"/>
                    <a:pt x="18817547" y="30480"/>
                  </a:cubicBezTo>
                  <a:cubicBezTo>
                    <a:pt x="17839126" y="26670"/>
                    <a:pt x="16844664" y="25400"/>
                    <a:pt x="15866242" y="22860"/>
                  </a:cubicBezTo>
                  <a:cubicBezTo>
                    <a:pt x="15721885" y="22860"/>
                    <a:pt x="15561487" y="22860"/>
                    <a:pt x="15417130" y="22860"/>
                  </a:cubicBezTo>
                  <a:cubicBezTo>
                    <a:pt x="15176533" y="22860"/>
                    <a:pt x="14935939" y="22860"/>
                    <a:pt x="14711382" y="22860"/>
                  </a:cubicBezTo>
                  <a:cubicBezTo>
                    <a:pt x="14198113" y="22860"/>
                    <a:pt x="13684842" y="22860"/>
                    <a:pt x="13187610" y="24130"/>
                  </a:cubicBezTo>
                  <a:cubicBezTo>
                    <a:pt x="12754537" y="25400"/>
                    <a:pt x="5456470" y="29210"/>
                    <a:pt x="5023399" y="29210"/>
                  </a:cubicBezTo>
                  <a:cubicBezTo>
                    <a:pt x="4317652" y="29210"/>
                    <a:pt x="3611904" y="26670"/>
                    <a:pt x="2906157" y="33020"/>
                  </a:cubicBezTo>
                  <a:cubicBezTo>
                    <a:pt x="2537244" y="36830"/>
                    <a:pt x="2184370" y="36830"/>
                    <a:pt x="1831497" y="38100"/>
                  </a:cubicBezTo>
                  <a:cubicBezTo>
                    <a:pt x="1221988" y="41910"/>
                    <a:pt x="612479" y="45720"/>
                    <a:pt x="49530" y="50800"/>
                  </a:cubicBezTo>
                  <a:cubicBezTo>
                    <a:pt x="36830" y="50800"/>
                    <a:pt x="34290" y="53340"/>
                    <a:pt x="33020" y="91788"/>
                  </a:cubicBezTo>
                  <a:cubicBezTo>
                    <a:pt x="31750" y="240016"/>
                    <a:pt x="31750" y="388243"/>
                    <a:pt x="30480" y="536471"/>
                  </a:cubicBezTo>
                  <a:cubicBezTo>
                    <a:pt x="29210" y="783517"/>
                    <a:pt x="26670" y="1022328"/>
                    <a:pt x="25400" y="1269373"/>
                  </a:cubicBezTo>
                  <a:cubicBezTo>
                    <a:pt x="20320" y="1532889"/>
                    <a:pt x="26670" y="7972550"/>
                    <a:pt x="29210" y="8236065"/>
                  </a:cubicBezTo>
                  <a:cubicBezTo>
                    <a:pt x="29210" y="8516051"/>
                    <a:pt x="29210" y="8804270"/>
                    <a:pt x="30480" y="9084256"/>
                  </a:cubicBezTo>
                  <a:cubicBezTo>
                    <a:pt x="30480" y="9290128"/>
                    <a:pt x="33020" y="9495999"/>
                    <a:pt x="33020" y="9701871"/>
                  </a:cubicBezTo>
                  <a:cubicBezTo>
                    <a:pt x="33020" y="9924211"/>
                    <a:pt x="33020" y="10146553"/>
                    <a:pt x="31750" y="10355590"/>
                  </a:cubicBezTo>
                  <a:cubicBezTo>
                    <a:pt x="31750" y="10359401"/>
                    <a:pt x="31750" y="10361940"/>
                    <a:pt x="31750" y="10365751"/>
                  </a:cubicBezTo>
                  <a:cubicBezTo>
                    <a:pt x="31750" y="10375911"/>
                    <a:pt x="35560" y="10379721"/>
                    <a:pt x="44450" y="10379721"/>
                  </a:cubicBezTo>
                  <a:cubicBezTo>
                    <a:pt x="147327" y="10379721"/>
                    <a:pt x="371883" y="10380990"/>
                    <a:pt x="580399" y="10380990"/>
                  </a:cubicBezTo>
                  <a:cubicBezTo>
                    <a:pt x="885154" y="10380990"/>
                    <a:pt x="1205948" y="10378451"/>
                    <a:pt x="1510703" y="10380990"/>
                  </a:cubicBezTo>
                  <a:cubicBezTo>
                    <a:pt x="2007934" y="10384801"/>
                    <a:pt x="2505164" y="10387340"/>
                    <a:pt x="3002396" y="10386071"/>
                  </a:cubicBezTo>
                  <a:cubicBezTo>
                    <a:pt x="3323190" y="10384801"/>
                    <a:pt x="3627944" y="10387340"/>
                    <a:pt x="3948738" y="10387340"/>
                  </a:cubicBezTo>
                  <a:cubicBezTo>
                    <a:pt x="4413890" y="10387340"/>
                    <a:pt x="4879041" y="10386071"/>
                    <a:pt x="5344193" y="10387340"/>
                  </a:cubicBezTo>
                  <a:cubicBezTo>
                    <a:pt x="6033900" y="10388611"/>
                    <a:pt x="13604642" y="10378451"/>
                    <a:pt x="14310389" y="10380990"/>
                  </a:cubicBezTo>
                  <a:cubicBezTo>
                    <a:pt x="14615144" y="10382261"/>
                    <a:pt x="14919898" y="10383531"/>
                    <a:pt x="15208614" y="10383531"/>
                  </a:cubicBezTo>
                  <a:cubicBezTo>
                    <a:pt x="15737924" y="10386071"/>
                    <a:pt x="16251193" y="10382261"/>
                    <a:pt x="16780505" y="10386071"/>
                  </a:cubicBezTo>
                  <a:cubicBezTo>
                    <a:pt x="17213577" y="10388611"/>
                    <a:pt x="17646648" y="10388611"/>
                    <a:pt x="18079721" y="10391151"/>
                  </a:cubicBezTo>
                  <a:cubicBezTo>
                    <a:pt x="18721309" y="10394961"/>
                    <a:pt x="19362898" y="10397501"/>
                    <a:pt x="20004485" y="10398771"/>
                  </a:cubicBezTo>
                  <a:cubicBezTo>
                    <a:pt x="20245081" y="10398771"/>
                    <a:pt x="20293728" y="10397501"/>
                    <a:pt x="20314048" y="10397501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1" name="Group 21"/>
          <p:cNvGrpSpPr/>
          <p:nvPr/>
        </p:nvGrpSpPr>
        <p:grpSpPr>
          <a:xfrm>
            <a:off x="666356" y="21594936"/>
            <a:ext cx="13202145" cy="10747649"/>
            <a:chOff x="0" y="0"/>
            <a:chExt cx="813057" cy="661897"/>
          </a:xfrm>
          <a:solidFill>
            <a:schemeClr val="bg1"/>
          </a:solidFill>
        </p:grpSpPr>
        <p:sp>
          <p:nvSpPr>
            <p:cNvPr id="22" name="Freeform 22"/>
            <p:cNvSpPr/>
            <p:nvPr/>
          </p:nvSpPr>
          <p:spPr>
            <a:xfrm>
              <a:off x="0" y="0"/>
              <a:ext cx="813058" cy="661897"/>
            </a:xfrm>
            <a:custGeom>
              <a:avLst/>
              <a:gdLst/>
              <a:ahLst/>
              <a:cxnLst/>
              <a:rect l="l" t="t" r="r" b="b"/>
              <a:pathLst>
                <a:path w="813058" h="661897">
                  <a:moveTo>
                    <a:pt x="0" y="0"/>
                  </a:moveTo>
                  <a:lnTo>
                    <a:pt x="813058" y="0"/>
                  </a:lnTo>
                  <a:lnTo>
                    <a:pt x="813058" y="661897"/>
                  </a:lnTo>
                  <a:lnTo>
                    <a:pt x="0" y="661897"/>
                  </a:lnTo>
                  <a:close/>
                </a:path>
              </a:pathLst>
            </a:custGeom>
            <a:grpFill/>
            <a:ln w="12700"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3" name="Group 23"/>
          <p:cNvGrpSpPr/>
          <p:nvPr/>
        </p:nvGrpSpPr>
        <p:grpSpPr>
          <a:xfrm>
            <a:off x="30022699" y="5112041"/>
            <a:ext cx="13203936" cy="11618512"/>
            <a:chOff x="0" y="0"/>
            <a:chExt cx="813168" cy="715529"/>
          </a:xfrm>
          <a:solidFill>
            <a:schemeClr val="bg1"/>
          </a:solidFill>
        </p:grpSpPr>
        <p:sp>
          <p:nvSpPr>
            <p:cNvPr id="24" name="Freeform 24"/>
            <p:cNvSpPr/>
            <p:nvPr/>
          </p:nvSpPr>
          <p:spPr>
            <a:xfrm>
              <a:off x="0" y="0"/>
              <a:ext cx="813168" cy="715529"/>
            </a:xfrm>
            <a:custGeom>
              <a:avLst/>
              <a:gdLst/>
              <a:ahLst/>
              <a:cxnLst/>
              <a:rect l="l" t="t" r="r" b="b"/>
              <a:pathLst>
                <a:path w="813168" h="715529">
                  <a:moveTo>
                    <a:pt x="0" y="0"/>
                  </a:moveTo>
                  <a:lnTo>
                    <a:pt x="813168" y="0"/>
                  </a:lnTo>
                  <a:lnTo>
                    <a:pt x="813168" y="715529"/>
                  </a:lnTo>
                  <a:lnTo>
                    <a:pt x="0" y="715529"/>
                  </a:lnTo>
                  <a:close/>
                </a:path>
              </a:pathLst>
            </a:custGeom>
            <a:grpFill/>
            <a:ln w="12700"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5" name="TextBox 25"/>
          <p:cNvSpPr txBox="1"/>
          <p:nvPr/>
        </p:nvSpPr>
        <p:spPr>
          <a:xfrm>
            <a:off x="1782392" y="855671"/>
            <a:ext cx="40326416" cy="9607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211"/>
              </a:lnSpc>
            </a:pPr>
            <a:r>
              <a:rPr lang="en-US" sz="7001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Your Research Topic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3708126" y="3730975"/>
            <a:ext cx="36474948" cy="10579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21"/>
              </a:lnSpc>
            </a:pPr>
            <a:r>
              <a:rPr lang="en-US" sz="4001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Authors</a:t>
            </a:r>
          </a:p>
          <a:p>
            <a:pPr algn="ctr">
              <a:lnSpc>
                <a:spcPts val="4121"/>
              </a:lnSpc>
            </a:pPr>
            <a:r>
              <a:rPr lang="en-US" sz="4001" baseline="300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</a:t>
            </a:r>
            <a:r>
              <a:rPr lang="en-US" sz="4001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Your Site Name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1323004" y="6377072"/>
            <a:ext cx="11887200" cy="11249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541"/>
              </a:lnSpc>
              <a:spcBef>
                <a:spcPct val="0"/>
              </a:spcBef>
            </a:pPr>
            <a:r>
              <a:rPr lang="en-US" sz="32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Talk briefly about your research by providing background information. 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1929163" y="5377517"/>
            <a:ext cx="10684894" cy="644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199"/>
              </a:lnSpc>
              <a:spcBef>
                <a:spcPct val="0"/>
              </a:spcBef>
            </a:pPr>
            <a:r>
              <a:rPr lang="en-US" sz="3999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INTRODUCTION/BACKGROUND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1323004" y="15939856"/>
            <a:ext cx="11887200" cy="11382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550"/>
              </a:lnSpc>
              <a:spcBef>
                <a:spcPct val="0"/>
              </a:spcBef>
            </a:pPr>
            <a:r>
              <a:rPr lang="en-US" sz="32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What are the questions that you want to be answered by this research?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1924981" y="14959890"/>
            <a:ext cx="10684894" cy="644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199"/>
              </a:lnSpc>
              <a:spcBef>
                <a:spcPct val="0"/>
              </a:spcBef>
            </a:pPr>
            <a:r>
              <a:rPr lang="en-US" sz="3999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OBJECTIVES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14721015" y="6377072"/>
            <a:ext cx="14447520" cy="17281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550"/>
              </a:lnSpc>
            </a:pPr>
            <a:r>
              <a:rPr lang="en-US" sz="32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Summarize the information you gathered here. Share your findings, like how rocks contain stories of what Earth was like at a specific point in time.</a:t>
            </a:r>
          </a:p>
          <a:p>
            <a:pPr algn="l">
              <a:lnSpc>
                <a:spcPts val="4550"/>
              </a:lnSpc>
              <a:spcBef>
                <a:spcPct val="0"/>
              </a:spcBef>
            </a:pPr>
            <a:r>
              <a:rPr lang="en-US" sz="32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Add images or charts as needed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16798160" y="5377517"/>
            <a:ext cx="10231742" cy="644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199"/>
              </a:lnSpc>
              <a:spcBef>
                <a:spcPct val="0"/>
              </a:spcBef>
            </a:pPr>
            <a:r>
              <a:rPr lang="en-US" sz="3999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RESULTS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31515681" y="17198841"/>
            <a:ext cx="10231742" cy="644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199"/>
              </a:lnSpc>
              <a:spcBef>
                <a:spcPct val="0"/>
              </a:spcBef>
            </a:pPr>
            <a:r>
              <a:rPr lang="en-US" sz="3999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DISCUSSION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30679286" y="18172306"/>
            <a:ext cx="11887200" cy="5545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541"/>
              </a:lnSpc>
              <a:spcBef>
                <a:spcPct val="0"/>
              </a:spcBef>
            </a:pPr>
            <a:r>
              <a:rPr lang="en-US" sz="32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Talk about the implications of your research.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31507015" y="26054935"/>
            <a:ext cx="10231742" cy="644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199"/>
              </a:lnSpc>
              <a:spcBef>
                <a:spcPct val="0"/>
              </a:spcBef>
            </a:pPr>
            <a:r>
              <a:rPr lang="en-US" sz="3999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ACKNOWLEDGEMENT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30679286" y="27022114"/>
            <a:ext cx="11887200" cy="5545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541"/>
              </a:lnSpc>
              <a:spcBef>
                <a:spcPct val="0"/>
              </a:spcBef>
            </a:pPr>
            <a:r>
              <a:rPr lang="en-US" sz="32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Add any appropriate acknowledgments here.</a:t>
            </a:r>
          </a:p>
        </p:txBody>
      </p:sp>
      <p:graphicFrame>
        <p:nvGraphicFramePr>
          <p:cNvPr id="37" name="Chart 36">
            <a:extLst>
              <a:ext uri="{FF2B5EF4-FFF2-40B4-BE49-F238E27FC236}">
                <a16:creationId xmlns:a16="http://schemas.microsoft.com/office/drawing/2014/main" id="{2F350462-DB41-4BCA-09D9-6AC1FA6F3AF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45196336"/>
              </p:ext>
            </p:extLst>
          </p:nvPr>
        </p:nvGraphicFramePr>
        <p:xfrm>
          <a:off x="662916" y="21949966"/>
          <a:ext cx="13214672" cy="10322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9" name="Chart 38">
            <a:extLst>
              <a:ext uri="{FF2B5EF4-FFF2-40B4-BE49-F238E27FC236}">
                <a16:creationId xmlns:a16="http://schemas.microsoft.com/office/drawing/2014/main" id="{FDCA9DAE-413A-F877-BB37-B488441C8DB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06856738"/>
              </p:ext>
            </p:extLst>
          </p:nvPr>
        </p:nvGraphicFramePr>
        <p:xfrm>
          <a:off x="30231712" y="5185768"/>
          <a:ext cx="12986534" cy="114545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56B410FF-76A7-7FC0-5519-74C602467834}"/>
              </a:ext>
            </a:extLst>
          </p:cNvPr>
          <p:cNvSpPr txBox="1"/>
          <p:nvPr/>
        </p:nvSpPr>
        <p:spPr>
          <a:xfrm>
            <a:off x="35356800" y="1329114"/>
            <a:ext cx="7209686" cy="243143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5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4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Your Site Logo</a:t>
            </a:r>
            <a:endParaRPr lang="en-US" sz="5400" dirty="0"/>
          </a:p>
          <a:p>
            <a:r>
              <a:rPr lang="en-US" sz="5400" dirty="0"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1B3B5E">
                <a:alpha val="100000"/>
              </a:srgbClr>
            </a:gs>
            <a:gs pos="50000">
              <a:srgbClr val="3696C7">
                <a:alpha val="100000"/>
              </a:srgbClr>
            </a:gs>
            <a:gs pos="100000">
              <a:srgbClr val="79CABA">
                <a:alpha val="100000"/>
              </a:srgbClr>
            </a:gs>
          </a:gsLst>
          <a:lin ang="27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4030426" y="5164244"/>
            <a:ext cx="15830349" cy="27244289"/>
            <a:chOff x="0" y="0"/>
            <a:chExt cx="24379366" cy="41957288"/>
          </a:xfrm>
        </p:grpSpPr>
        <p:sp>
          <p:nvSpPr>
            <p:cNvPr id="3" name="Freeform 3"/>
            <p:cNvSpPr/>
            <p:nvPr/>
          </p:nvSpPr>
          <p:spPr>
            <a:xfrm>
              <a:off x="10160" y="16510"/>
              <a:ext cx="24356506" cy="41929348"/>
            </a:xfrm>
            <a:custGeom>
              <a:avLst/>
              <a:gdLst/>
              <a:ahLst/>
              <a:cxnLst/>
              <a:rect l="l" t="t" r="r" b="b"/>
              <a:pathLst>
                <a:path w="24356506" h="41929348">
                  <a:moveTo>
                    <a:pt x="24356506" y="41929348"/>
                  </a:moveTo>
                  <a:lnTo>
                    <a:pt x="0" y="41921727"/>
                  </a:lnTo>
                  <a:lnTo>
                    <a:pt x="0" y="14555421"/>
                  </a:lnTo>
                  <a:lnTo>
                    <a:pt x="17780" y="19050"/>
                  </a:lnTo>
                  <a:lnTo>
                    <a:pt x="12144661" y="0"/>
                  </a:lnTo>
                  <a:lnTo>
                    <a:pt x="24337456" y="50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Freeform 4"/>
            <p:cNvSpPr/>
            <p:nvPr/>
          </p:nvSpPr>
          <p:spPr>
            <a:xfrm>
              <a:off x="-3810" y="0"/>
              <a:ext cx="24385716" cy="41956019"/>
            </a:xfrm>
            <a:custGeom>
              <a:avLst/>
              <a:gdLst/>
              <a:ahLst/>
              <a:cxnLst/>
              <a:rect l="l" t="t" r="r" b="b"/>
              <a:pathLst>
                <a:path w="24385716" h="41956019">
                  <a:moveTo>
                    <a:pt x="24351426" y="21590"/>
                  </a:moveTo>
                  <a:cubicBezTo>
                    <a:pt x="24352696" y="34290"/>
                    <a:pt x="24352696" y="44450"/>
                    <a:pt x="24353966" y="54610"/>
                  </a:cubicBezTo>
                  <a:cubicBezTo>
                    <a:pt x="24356506" y="711573"/>
                    <a:pt x="24357776" y="1648988"/>
                    <a:pt x="24360316" y="2552925"/>
                  </a:cubicBezTo>
                  <a:cubicBezTo>
                    <a:pt x="24360316" y="3858610"/>
                    <a:pt x="24373016" y="29604057"/>
                    <a:pt x="24379366" y="30909741"/>
                  </a:cubicBezTo>
                  <a:cubicBezTo>
                    <a:pt x="24385716" y="32885010"/>
                    <a:pt x="24381906" y="34893755"/>
                    <a:pt x="24381906" y="36869021"/>
                  </a:cubicBezTo>
                  <a:cubicBezTo>
                    <a:pt x="24381906" y="38609938"/>
                    <a:pt x="24383176" y="40216934"/>
                    <a:pt x="24384446" y="41895058"/>
                  </a:cubicBezTo>
                  <a:cubicBezTo>
                    <a:pt x="24384446" y="41916648"/>
                    <a:pt x="24384446" y="41930619"/>
                    <a:pt x="24384446" y="41954748"/>
                  </a:cubicBezTo>
                  <a:cubicBezTo>
                    <a:pt x="24361587" y="41954748"/>
                    <a:pt x="24341266" y="41956019"/>
                    <a:pt x="24247412" y="41954748"/>
                  </a:cubicBezTo>
                  <a:cubicBezTo>
                    <a:pt x="22996183" y="41949669"/>
                    <a:pt x="21725707" y="41956019"/>
                    <a:pt x="20474480" y="41950937"/>
                  </a:cubicBezTo>
                  <a:cubicBezTo>
                    <a:pt x="19723743" y="41947130"/>
                    <a:pt x="18992257" y="41949669"/>
                    <a:pt x="18241520" y="41947130"/>
                  </a:cubicBezTo>
                  <a:cubicBezTo>
                    <a:pt x="17895026" y="41945858"/>
                    <a:pt x="17548533" y="41944587"/>
                    <a:pt x="17202039" y="41943319"/>
                  </a:cubicBezTo>
                  <a:cubicBezTo>
                    <a:pt x="16990293" y="41943319"/>
                    <a:pt x="16797797" y="41944587"/>
                    <a:pt x="16586049" y="41944587"/>
                  </a:cubicBezTo>
                  <a:cubicBezTo>
                    <a:pt x="16047060" y="41943319"/>
                    <a:pt x="14564836" y="41944587"/>
                    <a:pt x="14025847" y="41943319"/>
                  </a:cubicBezTo>
                  <a:cubicBezTo>
                    <a:pt x="13640854" y="41942048"/>
                    <a:pt x="5940993" y="41950937"/>
                    <a:pt x="5556000" y="41949669"/>
                  </a:cubicBezTo>
                  <a:cubicBezTo>
                    <a:pt x="5459751" y="41949669"/>
                    <a:pt x="5344254" y="41950937"/>
                    <a:pt x="5248006" y="41950937"/>
                  </a:cubicBezTo>
                  <a:cubicBezTo>
                    <a:pt x="5017010" y="41950937"/>
                    <a:pt x="4805263" y="41952208"/>
                    <a:pt x="4574268" y="41952208"/>
                  </a:cubicBezTo>
                  <a:cubicBezTo>
                    <a:pt x="3996778" y="41952208"/>
                    <a:pt x="3438538" y="41950937"/>
                    <a:pt x="2861049" y="41949669"/>
                  </a:cubicBezTo>
                  <a:cubicBezTo>
                    <a:pt x="2514555" y="41948398"/>
                    <a:pt x="2168061" y="41947130"/>
                    <a:pt x="1840817" y="41945858"/>
                  </a:cubicBezTo>
                  <a:cubicBezTo>
                    <a:pt x="1224828" y="41944587"/>
                    <a:pt x="608840" y="41943319"/>
                    <a:pt x="48260" y="41943319"/>
                  </a:cubicBezTo>
                  <a:cubicBezTo>
                    <a:pt x="38100" y="41943319"/>
                    <a:pt x="29210" y="41943319"/>
                    <a:pt x="19050" y="41942048"/>
                  </a:cubicBezTo>
                  <a:cubicBezTo>
                    <a:pt x="10160" y="41940780"/>
                    <a:pt x="5080" y="41934430"/>
                    <a:pt x="7620" y="41925537"/>
                  </a:cubicBezTo>
                  <a:cubicBezTo>
                    <a:pt x="16510" y="41890894"/>
                    <a:pt x="12700" y="41053916"/>
                    <a:pt x="11430" y="40183454"/>
                  </a:cubicBezTo>
                  <a:cubicBezTo>
                    <a:pt x="10160" y="38409063"/>
                    <a:pt x="6350" y="36668146"/>
                    <a:pt x="7620" y="34893755"/>
                  </a:cubicBezTo>
                  <a:cubicBezTo>
                    <a:pt x="5080" y="32684135"/>
                    <a:pt x="0" y="5331690"/>
                    <a:pt x="7620" y="3088589"/>
                  </a:cubicBezTo>
                  <a:cubicBezTo>
                    <a:pt x="8890" y="2653361"/>
                    <a:pt x="7620" y="2184653"/>
                    <a:pt x="8890" y="1749425"/>
                  </a:cubicBezTo>
                  <a:cubicBezTo>
                    <a:pt x="10160" y="1046364"/>
                    <a:pt x="12700" y="276344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127599" y="30480"/>
                    <a:pt x="435593" y="29210"/>
                  </a:cubicBezTo>
                  <a:cubicBezTo>
                    <a:pt x="955334" y="25400"/>
                    <a:pt x="1475074" y="22860"/>
                    <a:pt x="2014064" y="20320"/>
                  </a:cubicBezTo>
                  <a:cubicBezTo>
                    <a:pt x="2379808" y="17780"/>
                    <a:pt x="2745551" y="16510"/>
                    <a:pt x="3092045" y="13970"/>
                  </a:cubicBezTo>
                  <a:cubicBezTo>
                    <a:pt x="3438539" y="11430"/>
                    <a:pt x="3804282" y="8890"/>
                    <a:pt x="4150776" y="8890"/>
                  </a:cubicBezTo>
                  <a:cubicBezTo>
                    <a:pt x="4535769" y="7620"/>
                    <a:pt x="4920762" y="10160"/>
                    <a:pt x="5305755" y="8890"/>
                  </a:cubicBezTo>
                  <a:cubicBezTo>
                    <a:pt x="5786996" y="8890"/>
                    <a:pt x="14507088" y="6350"/>
                    <a:pt x="14988329" y="5080"/>
                  </a:cubicBezTo>
                  <a:cubicBezTo>
                    <a:pt x="15450321" y="3810"/>
                    <a:pt x="15912313" y="2540"/>
                    <a:pt x="16393554" y="2540"/>
                  </a:cubicBezTo>
                  <a:cubicBezTo>
                    <a:pt x="17182789" y="1270"/>
                    <a:pt x="17952776" y="0"/>
                    <a:pt x="18742010" y="0"/>
                  </a:cubicBezTo>
                  <a:cubicBezTo>
                    <a:pt x="19069256" y="0"/>
                    <a:pt x="19415749" y="2540"/>
                    <a:pt x="19742993" y="2540"/>
                  </a:cubicBezTo>
                  <a:cubicBezTo>
                    <a:pt x="20647727" y="3810"/>
                    <a:pt x="21571709" y="5080"/>
                    <a:pt x="22476444" y="7620"/>
                  </a:cubicBezTo>
                  <a:cubicBezTo>
                    <a:pt x="22957685" y="8890"/>
                    <a:pt x="23438927" y="12700"/>
                    <a:pt x="23920167" y="16510"/>
                  </a:cubicBezTo>
                  <a:cubicBezTo>
                    <a:pt x="24035666" y="16510"/>
                    <a:pt x="24151164" y="16510"/>
                    <a:pt x="24247412" y="16510"/>
                  </a:cubicBezTo>
                  <a:cubicBezTo>
                    <a:pt x="24332376" y="17780"/>
                    <a:pt x="24341266" y="20320"/>
                    <a:pt x="24351426" y="21590"/>
                  </a:cubicBezTo>
                  <a:close/>
                  <a:moveTo>
                    <a:pt x="24361587" y="41938237"/>
                  </a:moveTo>
                  <a:cubicBezTo>
                    <a:pt x="24362856" y="41921730"/>
                    <a:pt x="24364126" y="41909030"/>
                    <a:pt x="24364126" y="41896330"/>
                  </a:cubicBezTo>
                  <a:cubicBezTo>
                    <a:pt x="24362856" y="40049540"/>
                    <a:pt x="24361587" y="38275149"/>
                    <a:pt x="24361587" y="36366838"/>
                  </a:cubicBezTo>
                  <a:cubicBezTo>
                    <a:pt x="24361587" y="35496382"/>
                    <a:pt x="24364126" y="34625924"/>
                    <a:pt x="24362856" y="33755465"/>
                  </a:cubicBezTo>
                  <a:cubicBezTo>
                    <a:pt x="24362856" y="32951967"/>
                    <a:pt x="24361587" y="32114989"/>
                    <a:pt x="24360316" y="31311490"/>
                  </a:cubicBezTo>
                  <a:cubicBezTo>
                    <a:pt x="24355237" y="30072763"/>
                    <a:pt x="24343806" y="4427754"/>
                    <a:pt x="24343806" y="3189027"/>
                  </a:cubicBezTo>
                  <a:cubicBezTo>
                    <a:pt x="24341266" y="2151175"/>
                    <a:pt x="24338726" y="1079843"/>
                    <a:pt x="24336187" y="63500"/>
                  </a:cubicBezTo>
                  <a:cubicBezTo>
                    <a:pt x="24334916" y="44450"/>
                    <a:pt x="24333646" y="43180"/>
                    <a:pt x="24189662" y="41910"/>
                  </a:cubicBezTo>
                  <a:cubicBezTo>
                    <a:pt x="24131914" y="41910"/>
                    <a:pt x="24093414" y="41910"/>
                    <a:pt x="24035666" y="40640"/>
                  </a:cubicBezTo>
                  <a:cubicBezTo>
                    <a:pt x="23554425" y="36830"/>
                    <a:pt x="23053933" y="31750"/>
                    <a:pt x="22572691" y="30480"/>
                  </a:cubicBezTo>
                  <a:cubicBezTo>
                    <a:pt x="21398464" y="26670"/>
                    <a:pt x="20204986" y="25400"/>
                    <a:pt x="19030757" y="22860"/>
                  </a:cubicBezTo>
                  <a:cubicBezTo>
                    <a:pt x="18857510" y="22860"/>
                    <a:pt x="18665014" y="22860"/>
                    <a:pt x="18491767" y="22860"/>
                  </a:cubicBezTo>
                  <a:cubicBezTo>
                    <a:pt x="18203022" y="22860"/>
                    <a:pt x="17914276" y="22860"/>
                    <a:pt x="17644781" y="22860"/>
                  </a:cubicBezTo>
                  <a:cubicBezTo>
                    <a:pt x="17028794" y="22860"/>
                    <a:pt x="16412804" y="22860"/>
                    <a:pt x="15816065" y="24130"/>
                  </a:cubicBezTo>
                  <a:cubicBezTo>
                    <a:pt x="15296323" y="25400"/>
                    <a:pt x="6537732" y="29210"/>
                    <a:pt x="6017992" y="29210"/>
                  </a:cubicBezTo>
                  <a:cubicBezTo>
                    <a:pt x="5171007" y="29210"/>
                    <a:pt x="4324023" y="26670"/>
                    <a:pt x="3477038" y="33020"/>
                  </a:cubicBezTo>
                  <a:cubicBezTo>
                    <a:pt x="3034296" y="36830"/>
                    <a:pt x="2610804" y="36830"/>
                    <a:pt x="2187311" y="38100"/>
                  </a:cubicBezTo>
                  <a:cubicBezTo>
                    <a:pt x="1455824" y="41910"/>
                    <a:pt x="724338" y="45720"/>
                    <a:pt x="49530" y="50800"/>
                  </a:cubicBezTo>
                  <a:cubicBezTo>
                    <a:pt x="36830" y="50800"/>
                    <a:pt x="34290" y="53340"/>
                    <a:pt x="33020" y="175907"/>
                  </a:cubicBezTo>
                  <a:cubicBezTo>
                    <a:pt x="31750" y="778531"/>
                    <a:pt x="31750" y="1381155"/>
                    <a:pt x="30480" y="1983780"/>
                  </a:cubicBezTo>
                  <a:cubicBezTo>
                    <a:pt x="29210" y="2988153"/>
                    <a:pt x="26670" y="3959048"/>
                    <a:pt x="25400" y="4963422"/>
                  </a:cubicBezTo>
                  <a:cubicBezTo>
                    <a:pt x="20320" y="6034753"/>
                    <a:pt x="26670" y="32215426"/>
                    <a:pt x="29210" y="33286756"/>
                  </a:cubicBezTo>
                  <a:cubicBezTo>
                    <a:pt x="29210" y="34425049"/>
                    <a:pt x="29210" y="35596816"/>
                    <a:pt x="30480" y="36735107"/>
                  </a:cubicBezTo>
                  <a:cubicBezTo>
                    <a:pt x="30480" y="37572085"/>
                    <a:pt x="33020" y="38409063"/>
                    <a:pt x="33020" y="39246042"/>
                  </a:cubicBezTo>
                  <a:cubicBezTo>
                    <a:pt x="33020" y="40149977"/>
                    <a:pt x="33020" y="41053916"/>
                    <a:pt x="31750" y="41896330"/>
                  </a:cubicBezTo>
                  <a:cubicBezTo>
                    <a:pt x="31750" y="41900137"/>
                    <a:pt x="31750" y="41902680"/>
                    <a:pt x="31750" y="41906487"/>
                  </a:cubicBezTo>
                  <a:cubicBezTo>
                    <a:pt x="31750" y="41916648"/>
                    <a:pt x="35560" y="41920458"/>
                    <a:pt x="44450" y="41920458"/>
                  </a:cubicBezTo>
                  <a:cubicBezTo>
                    <a:pt x="166098" y="41920458"/>
                    <a:pt x="435593" y="41921730"/>
                    <a:pt x="685838" y="41921730"/>
                  </a:cubicBezTo>
                  <a:cubicBezTo>
                    <a:pt x="1051582" y="41921730"/>
                    <a:pt x="1436575" y="41919187"/>
                    <a:pt x="1802318" y="41921730"/>
                  </a:cubicBezTo>
                  <a:cubicBezTo>
                    <a:pt x="2399057" y="41925537"/>
                    <a:pt x="2995797" y="41928080"/>
                    <a:pt x="3592536" y="41926808"/>
                  </a:cubicBezTo>
                  <a:cubicBezTo>
                    <a:pt x="3977529" y="41925537"/>
                    <a:pt x="4343272" y="41928080"/>
                    <a:pt x="4728265" y="41928080"/>
                  </a:cubicBezTo>
                  <a:cubicBezTo>
                    <a:pt x="5286505" y="41928080"/>
                    <a:pt x="5844745" y="41926808"/>
                    <a:pt x="6402985" y="41928080"/>
                  </a:cubicBezTo>
                  <a:cubicBezTo>
                    <a:pt x="7230720" y="41929348"/>
                    <a:pt x="16316555" y="41919187"/>
                    <a:pt x="17163541" y="41921730"/>
                  </a:cubicBezTo>
                  <a:cubicBezTo>
                    <a:pt x="17529284" y="41922998"/>
                    <a:pt x="17895026" y="41924269"/>
                    <a:pt x="18241520" y="41924269"/>
                  </a:cubicBezTo>
                  <a:cubicBezTo>
                    <a:pt x="18876759" y="41926808"/>
                    <a:pt x="19492748" y="41922998"/>
                    <a:pt x="20127986" y="41926808"/>
                  </a:cubicBezTo>
                  <a:cubicBezTo>
                    <a:pt x="20647727" y="41929348"/>
                    <a:pt x="21167467" y="41929348"/>
                    <a:pt x="21687209" y="41931887"/>
                  </a:cubicBezTo>
                  <a:cubicBezTo>
                    <a:pt x="22457195" y="41935698"/>
                    <a:pt x="23227180" y="41938237"/>
                    <a:pt x="23997167" y="41939508"/>
                  </a:cubicBezTo>
                  <a:cubicBezTo>
                    <a:pt x="24285911" y="41939508"/>
                    <a:pt x="24341266" y="41938237"/>
                    <a:pt x="24361587" y="41938237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30020918" y="5164244"/>
            <a:ext cx="13203936" cy="19129028"/>
            <a:chOff x="0" y="0"/>
            <a:chExt cx="20334586" cy="29459463"/>
          </a:xfrm>
        </p:grpSpPr>
        <p:sp>
          <p:nvSpPr>
            <p:cNvPr id="6" name="Freeform 6"/>
            <p:cNvSpPr/>
            <p:nvPr/>
          </p:nvSpPr>
          <p:spPr>
            <a:xfrm>
              <a:off x="10160" y="16510"/>
              <a:ext cx="20311727" cy="29431525"/>
            </a:xfrm>
            <a:custGeom>
              <a:avLst/>
              <a:gdLst/>
              <a:ahLst/>
              <a:cxnLst/>
              <a:rect l="l" t="t" r="r" b="b"/>
              <a:pathLst>
                <a:path w="20311727" h="29431525">
                  <a:moveTo>
                    <a:pt x="20311727" y="29431525"/>
                  </a:moveTo>
                  <a:lnTo>
                    <a:pt x="0" y="29423904"/>
                  </a:lnTo>
                  <a:lnTo>
                    <a:pt x="0" y="10220848"/>
                  </a:lnTo>
                  <a:lnTo>
                    <a:pt x="17780" y="19050"/>
                  </a:lnTo>
                  <a:lnTo>
                    <a:pt x="10127472" y="0"/>
                  </a:lnTo>
                  <a:lnTo>
                    <a:pt x="20292677" y="50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7"/>
            <p:cNvSpPr/>
            <p:nvPr/>
          </p:nvSpPr>
          <p:spPr>
            <a:xfrm>
              <a:off x="-3810" y="0"/>
              <a:ext cx="20340936" cy="29458193"/>
            </a:xfrm>
            <a:custGeom>
              <a:avLst/>
              <a:gdLst/>
              <a:ahLst/>
              <a:cxnLst/>
              <a:rect l="l" t="t" r="r" b="b"/>
              <a:pathLst>
                <a:path w="20340936" h="29458193">
                  <a:moveTo>
                    <a:pt x="20306647" y="21590"/>
                  </a:moveTo>
                  <a:cubicBezTo>
                    <a:pt x="20307916" y="34290"/>
                    <a:pt x="20307916" y="44450"/>
                    <a:pt x="20309186" y="54610"/>
                  </a:cubicBezTo>
                  <a:cubicBezTo>
                    <a:pt x="20311727" y="518195"/>
                    <a:pt x="20312997" y="1175530"/>
                    <a:pt x="20315536" y="1809388"/>
                  </a:cubicBezTo>
                  <a:cubicBezTo>
                    <a:pt x="20315536" y="2724961"/>
                    <a:pt x="20328236" y="20778189"/>
                    <a:pt x="20334586" y="21693761"/>
                  </a:cubicBezTo>
                  <a:cubicBezTo>
                    <a:pt x="20340936" y="23078860"/>
                    <a:pt x="20337127" y="24487434"/>
                    <a:pt x="20337127" y="25872529"/>
                  </a:cubicBezTo>
                  <a:cubicBezTo>
                    <a:pt x="20337127" y="27093295"/>
                    <a:pt x="20338397" y="28220153"/>
                    <a:pt x="20339666" y="29397232"/>
                  </a:cubicBezTo>
                  <a:cubicBezTo>
                    <a:pt x="20339666" y="29418824"/>
                    <a:pt x="20339666" y="29432793"/>
                    <a:pt x="20339666" y="29456924"/>
                  </a:cubicBezTo>
                  <a:cubicBezTo>
                    <a:pt x="20316807" y="29456924"/>
                    <a:pt x="20296486" y="29458193"/>
                    <a:pt x="20215751" y="29456924"/>
                  </a:cubicBezTo>
                  <a:cubicBezTo>
                    <a:pt x="19173028" y="29451843"/>
                    <a:pt x="18114263" y="29458193"/>
                    <a:pt x="17071540" y="29453114"/>
                  </a:cubicBezTo>
                  <a:cubicBezTo>
                    <a:pt x="16445906" y="29449303"/>
                    <a:pt x="15836315" y="29451843"/>
                    <a:pt x="15210680" y="29449303"/>
                  </a:cubicBezTo>
                  <a:cubicBezTo>
                    <a:pt x="14921926" y="29448032"/>
                    <a:pt x="14633171" y="29446764"/>
                    <a:pt x="14344417" y="29445493"/>
                  </a:cubicBezTo>
                  <a:cubicBezTo>
                    <a:pt x="14167956" y="29445493"/>
                    <a:pt x="14007538" y="29446764"/>
                    <a:pt x="13831076" y="29446764"/>
                  </a:cubicBezTo>
                  <a:cubicBezTo>
                    <a:pt x="13381903" y="29445493"/>
                    <a:pt x="12146677" y="29446764"/>
                    <a:pt x="11697505" y="29445493"/>
                  </a:cubicBezTo>
                  <a:cubicBezTo>
                    <a:pt x="11376667" y="29444224"/>
                    <a:pt x="4959909" y="29453114"/>
                    <a:pt x="4639071" y="29451843"/>
                  </a:cubicBezTo>
                  <a:cubicBezTo>
                    <a:pt x="4558861" y="29451843"/>
                    <a:pt x="4462610" y="29453114"/>
                    <a:pt x="4382400" y="29453114"/>
                  </a:cubicBezTo>
                  <a:cubicBezTo>
                    <a:pt x="4189898" y="29453114"/>
                    <a:pt x="4013437" y="29454382"/>
                    <a:pt x="3820934" y="29454382"/>
                  </a:cubicBezTo>
                  <a:cubicBezTo>
                    <a:pt x="3339677" y="29454382"/>
                    <a:pt x="2874462" y="29453114"/>
                    <a:pt x="2393205" y="29451843"/>
                  </a:cubicBezTo>
                  <a:cubicBezTo>
                    <a:pt x="2104451" y="29450574"/>
                    <a:pt x="1815697" y="29449303"/>
                    <a:pt x="1542985" y="29448032"/>
                  </a:cubicBezTo>
                  <a:cubicBezTo>
                    <a:pt x="1029644" y="29446764"/>
                    <a:pt x="516304" y="29445493"/>
                    <a:pt x="48260" y="29445493"/>
                  </a:cubicBezTo>
                  <a:cubicBezTo>
                    <a:pt x="38100" y="29445493"/>
                    <a:pt x="29210" y="29445493"/>
                    <a:pt x="19050" y="29444224"/>
                  </a:cubicBezTo>
                  <a:cubicBezTo>
                    <a:pt x="10160" y="29442953"/>
                    <a:pt x="5080" y="29436603"/>
                    <a:pt x="7620" y="29427714"/>
                  </a:cubicBezTo>
                  <a:cubicBezTo>
                    <a:pt x="16510" y="29393967"/>
                    <a:pt x="12700" y="28807060"/>
                    <a:pt x="11430" y="28196679"/>
                  </a:cubicBezTo>
                  <a:cubicBezTo>
                    <a:pt x="10160" y="26952439"/>
                    <a:pt x="6350" y="25731673"/>
                    <a:pt x="7620" y="24487434"/>
                  </a:cubicBezTo>
                  <a:cubicBezTo>
                    <a:pt x="5080" y="22938001"/>
                    <a:pt x="0" y="3757914"/>
                    <a:pt x="7620" y="2185007"/>
                  </a:cubicBezTo>
                  <a:cubicBezTo>
                    <a:pt x="8890" y="1879816"/>
                    <a:pt x="7620" y="1551149"/>
                    <a:pt x="8890" y="1245958"/>
                  </a:cubicBezTo>
                  <a:cubicBezTo>
                    <a:pt x="10160" y="752958"/>
                    <a:pt x="12700" y="213004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115256" y="30480"/>
                    <a:pt x="371927" y="29210"/>
                  </a:cubicBezTo>
                  <a:cubicBezTo>
                    <a:pt x="805058" y="25400"/>
                    <a:pt x="1238189" y="22860"/>
                    <a:pt x="1687362" y="20320"/>
                  </a:cubicBezTo>
                  <a:cubicBezTo>
                    <a:pt x="1992158" y="17780"/>
                    <a:pt x="2296954" y="16510"/>
                    <a:pt x="2585708" y="13970"/>
                  </a:cubicBezTo>
                  <a:cubicBezTo>
                    <a:pt x="2874462" y="11430"/>
                    <a:pt x="3179258" y="8890"/>
                    <a:pt x="3468013" y="8890"/>
                  </a:cubicBezTo>
                  <a:cubicBezTo>
                    <a:pt x="3788851" y="7620"/>
                    <a:pt x="4109688" y="10160"/>
                    <a:pt x="4430526" y="8890"/>
                  </a:cubicBezTo>
                  <a:cubicBezTo>
                    <a:pt x="4831574" y="8890"/>
                    <a:pt x="12098552" y="6350"/>
                    <a:pt x="12499599" y="5080"/>
                  </a:cubicBezTo>
                  <a:cubicBezTo>
                    <a:pt x="12884605" y="3810"/>
                    <a:pt x="13269611" y="2540"/>
                    <a:pt x="13670658" y="2540"/>
                  </a:cubicBezTo>
                  <a:cubicBezTo>
                    <a:pt x="14328376" y="1270"/>
                    <a:pt x="14970052" y="0"/>
                    <a:pt x="15627770" y="0"/>
                  </a:cubicBezTo>
                  <a:cubicBezTo>
                    <a:pt x="15900482" y="0"/>
                    <a:pt x="16189236" y="2540"/>
                    <a:pt x="16461946" y="2540"/>
                  </a:cubicBezTo>
                  <a:cubicBezTo>
                    <a:pt x="17215918" y="3810"/>
                    <a:pt x="17985926" y="5080"/>
                    <a:pt x="18739897" y="7620"/>
                  </a:cubicBezTo>
                  <a:cubicBezTo>
                    <a:pt x="19140944" y="8890"/>
                    <a:pt x="19541991" y="12700"/>
                    <a:pt x="19943039" y="16510"/>
                  </a:cubicBezTo>
                  <a:cubicBezTo>
                    <a:pt x="20039289" y="16510"/>
                    <a:pt x="20135542" y="16510"/>
                    <a:pt x="20215751" y="16510"/>
                  </a:cubicBezTo>
                  <a:cubicBezTo>
                    <a:pt x="20287597" y="17780"/>
                    <a:pt x="20296486" y="20320"/>
                    <a:pt x="20306647" y="21590"/>
                  </a:cubicBezTo>
                  <a:close/>
                  <a:moveTo>
                    <a:pt x="20316807" y="29440414"/>
                  </a:moveTo>
                  <a:cubicBezTo>
                    <a:pt x="20318077" y="29423903"/>
                    <a:pt x="20319347" y="29411203"/>
                    <a:pt x="20319347" y="29398503"/>
                  </a:cubicBezTo>
                  <a:cubicBezTo>
                    <a:pt x="20318077" y="28102775"/>
                    <a:pt x="20316807" y="26858534"/>
                    <a:pt x="20316807" y="25520388"/>
                  </a:cubicBezTo>
                  <a:cubicBezTo>
                    <a:pt x="20316807" y="24910007"/>
                    <a:pt x="20319347" y="24299624"/>
                    <a:pt x="20318077" y="23689241"/>
                  </a:cubicBezTo>
                  <a:cubicBezTo>
                    <a:pt x="20318077" y="23125810"/>
                    <a:pt x="20316807" y="22538905"/>
                    <a:pt x="20315536" y="21975477"/>
                  </a:cubicBezTo>
                  <a:cubicBezTo>
                    <a:pt x="20310457" y="21106854"/>
                    <a:pt x="20299027" y="3124057"/>
                    <a:pt x="20299027" y="2255437"/>
                  </a:cubicBezTo>
                  <a:cubicBezTo>
                    <a:pt x="20296486" y="1527673"/>
                    <a:pt x="20293947" y="776433"/>
                    <a:pt x="20291407" y="63500"/>
                  </a:cubicBezTo>
                  <a:cubicBezTo>
                    <a:pt x="20290136" y="44450"/>
                    <a:pt x="20288866" y="43180"/>
                    <a:pt x="20167626" y="41910"/>
                  </a:cubicBezTo>
                  <a:cubicBezTo>
                    <a:pt x="20119500" y="41910"/>
                    <a:pt x="20087417" y="41910"/>
                    <a:pt x="20039289" y="40640"/>
                  </a:cubicBezTo>
                  <a:cubicBezTo>
                    <a:pt x="19638244" y="36830"/>
                    <a:pt x="19221153" y="31750"/>
                    <a:pt x="18820106" y="30480"/>
                  </a:cubicBezTo>
                  <a:cubicBezTo>
                    <a:pt x="17841551" y="26670"/>
                    <a:pt x="16846954" y="25400"/>
                    <a:pt x="15868398" y="22860"/>
                  </a:cubicBezTo>
                  <a:cubicBezTo>
                    <a:pt x="15724021" y="22860"/>
                    <a:pt x="15563603" y="22860"/>
                    <a:pt x="15419226" y="22860"/>
                  </a:cubicBezTo>
                  <a:cubicBezTo>
                    <a:pt x="15178597" y="22860"/>
                    <a:pt x="14937968" y="22860"/>
                    <a:pt x="14713382" y="22860"/>
                  </a:cubicBezTo>
                  <a:cubicBezTo>
                    <a:pt x="14200041" y="22860"/>
                    <a:pt x="13686700" y="22860"/>
                    <a:pt x="13189402" y="24130"/>
                  </a:cubicBezTo>
                  <a:cubicBezTo>
                    <a:pt x="12756270" y="25400"/>
                    <a:pt x="5457207" y="29210"/>
                    <a:pt x="5024076" y="29210"/>
                  </a:cubicBezTo>
                  <a:cubicBezTo>
                    <a:pt x="4318233" y="29210"/>
                    <a:pt x="3612390" y="26670"/>
                    <a:pt x="2906547" y="33020"/>
                  </a:cubicBezTo>
                  <a:cubicBezTo>
                    <a:pt x="2537582" y="36830"/>
                    <a:pt x="2184661" y="36830"/>
                    <a:pt x="1831739" y="38100"/>
                  </a:cubicBezTo>
                  <a:cubicBezTo>
                    <a:pt x="1222147" y="41910"/>
                    <a:pt x="612555" y="45720"/>
                    <a:pt x="49530" y="50800"/>
                  </a:cubicBezTo>
                  <a:cubicBezTo>
                    <a:pt x="36830" y="50800"/>
                    <a:pt x="34290" y="53340"/>
                    <a:pt x="33020" y="142575"/>
                  </a:cubicBezTo>
                  <a:cubicBezTo>
                    <a:pt x="31750" y="565148"/>
                    <a:pt x="31750" y="987720"/>
                    <a:pt x="30480" y="1410292"/>
                  </a:cubicBezTo>
                  <a:cubicBezTo>
                    <a:pt x="29210" y="2114579"/>
                    <a:pt x="26670" y="2795390"/>
                    <a:pt x="25400" y="3499677"/>
                  </a:cubicBezTo>
                  <a:cubicBezTo>
                    <a:pt x="20320" y="4250917"/>
                    <a:pt x="26670" y="22609335"/>
                    <a:pt x="29210" y="23360573"/>
                  </a:cubicBezTo>
                  <a:cubicBezTo>
                    <a:pt x="29210" y="24158766"/>
                    <a:pt x="29210" y="24980433"/>
                    <a:pt x="30480" y="25778627"/>
                  </a:cubicBezTo>
                  <a:cubicBezTo>
                    <a:pt x="30480" y="26365532"/>
                    <a:pt x="33020" y="26952439"/>
                    <a:pt x="33020" y="27539345"/>
                  </a:cubicBezTo>
                  <a:cubicBezTo>
                    <a:pt x="33020" y="28173201"/>
                    <a:pt x="33020" y="28807060"/>
                    <a:pt x="31750" y="29398503"/>
                  </a:cubicBezTo>
                  <a:cubicBezTo>
                    <a:pt x="31750" y="29402314"/>
                    <a:pt x="31750" y="29404853"/>
                    <a:pt x="31750" y="29408664"/>
                  </a:cubicBezTo>
                  <a:cubicBezTo>
                    <a:pt x="31750" y="29418824"/>
                    <a:pt x="35560" y="29422635"/>
                    <a:pt x="44450" y="29422635"/>
                  </a:cubicBezTo>
                  <a:cubicBezTo>
                    <a:pt x="147340" y="29422635"/>
                    <a:pt x="371927" y="29423903"/>
                    <a:pt x="580471" y="29423903"/>
                  </a:cubicBezTo>
                  <a:cubicBezTo>
                    <a:pt x="885267" y="29423903"/>
                    <a:pt x="1206105" y="29421364"/>
                    <a:pt x="1510901" y="29423903"/>
                  </a:cubicBezTo>
                  <a:cubicBezTo>
                    <a:pt x="2008200" y="29427714"/>
                    <a:pt x="2505499" y="29430253"/>
                    <a:pt x="3002798" y="29428985"/>
                  </a:cubicBezTo>
                  <a:cubicBezTo>
                    <a:pt x="3323636" y="29427714"/>
                    <a:pt x="3628431" y="29430253"/>
                    <a:pt x="3949270" y="29430253"/>
                  </a:cubicBezTo>
                  <a:cubicBezTo>
                    <a:pt x="4414484" y="29430253"/>
                    <a:pt x="4879699" y="29428985"/>
                    <a:pt x="5344915" y="29430253"/>
                  </a:cubicBezTo>
                  <a:cubicBezTo>
                    <a:pt x="6034716" y="29431524"/>
                    <a:pt x="13606490" y="29421364"/>
                    <a:pt x="14312334" y="29423903"/>
                  </a:cubicBezTo>
                  <a:cubicBezTo>
                    <a:pt x="14617130" y="29425174"/>
                    <a:pt x="14921926" y="29426443"/>
                    <a:pt x="15210680" y="29426443"/>
                  </a:cubicBezTo>
                  <a:cubicBezTo>
                    <a:pt x="15740063" y="29428985"/>
                    <a:pt x="16253403" y="29425174"/>
                    <a:pt x="16782786" y="29428985"/>
                  </a:cubicBezTo>
                  <a:cubicBezTo>
                    <a:pt x="17215918" y="29431524"/>
                    <a:pt x="17649048" y="29431524"/>
                    <a:pt x="18082179" y="29434064"/>
                  </a:cubicBezTo>
                  <a:cubicBezTo>
                    <a:pt x="18723855" y="29437874"/>
                    <a:pt x="19365531" y="29440414"/>
                    <a:pt x="20007208" y="29441685"/>
                  </a:cubicBezTo>
                  <a:cubicBezTo>
                    <a:pt x="20247835" y="29441685"/>
                    <a:pt x="20296486" y="29440414"/>
                    <a:pt x="20316807" y="29440414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30020918" y="24394265"/>
            <a:ext cx="13203936" cy="8019851"/>
            <a:chOff x="0" y="0"/>
            <a:chExt cx="20334586" cy="12277792"/>
          </a:xfrm>
        </p:grpSpPr>
        <p:sp>
          <p:nvSpPr>
            <p:cNvPr id="9" name="Freeform 9"/>
            <p:cNvSpPr/>
            <p:nvPr/>
          </p:nvSpPr>
          <p:spPr>
            <a:xfrm>
              <a:off x="10160" y="16510"/>
              <a:ext cx="20311727" cy="12249852"/>
            </a:xfrm>
            <a:custGeom>
              <a:avLst/>
              <a:gdLst/>
              <a:ahLst/>
              <a:cxnLst/>
              <a:rect l="l" t="t" r="r" b="b"/>
              <a:pathLst>
                <a:path w="20311727" h="12249852">
                  <a:moveTo>
                    <a:pt x="20311727" y="12249852"/>
                  </a:moveTo>
                  <a:lnTo>
                    <a:pt x="0" y="12242232"/>
                  </a:lnTo>
                  <a:lnTo>
                    <a:pt x="0" y="4261796"/>
                  </a:lnTo>
                  <a:lnTo>
                    <a:pt x="17780" y="19050"/>
                  </a:lnTo>
                  <a:lnTo>
                    <a:pt x="10127472" y="0"/>
                  </a:lnTo>
                  <a:lnTo>
                    <a:pt x="20292677" y="50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10"/>
            <p:cNvSpPr/>
            <p:nvPr/>
          </p:nvSpPr>
          <p:spPr>
            <a:xfrm>
              <a:off x="-3810" y="0"/>
              <a:ext cx="20340936" cy="12276522"/>
            </a:xfrm>
            <a:custGeom>
              <a:avLst/>
              <a:gdLst/>
              <a:ahLst/>
              <a:cxnLst/>
              <a:rect l="l" t="t" r="r" b="b"/>
              <a:pathLst>
                <a:path w="20340936" h="12276522">
                  <a:moveTo>
                    <a:pt x="20306647" y="21590"/>
                  </a:moveTo>
                  <a:cubicBezTo>
                    <a:pt x="20307916" y="34290"/>
                    <a:pt x="20307916" y="44450"/>
                    <a:pt x="20309186" y="54610"/>
                  </a:cubicBezTo>
                  <a:cubicBezTo>
                    <a:pt x="20311727" y="252345"/>
                    <a:pt x="20312997" y="524632"/>
                    <a:pt x="20315536" y="787195"/>
                  </a:cubicBezTo>
                  <a:cubicBezTo>
                    <a:pt x="20315536" y="1166452"/>
                    <a:pt x="20328236" y="8644625"/>
                    <a:pt x="20334586" y="9023882"/>
                  </a:cubicBezTo>
                  <a:cubicBezTo>
                    <a:pt x="20340936" y="9597630"/>
                    <a:pt x="20337127" y="10181102"/>
                    <a:pt x="20337127" y="10754850"/>
                  </a:cubicBezTo>
                  <a:cubicBezTo>
                    <a:pt x="20337127" y="11260526"/>
                    <a:pt x="20338397" y="11727304"/>
                    <a:pt x="20339666" y="12215561"/>
                  </a:cubicBezTo>
                  <a:cubicBezTo>
                    <a:pt x="20339666" y="12237152"/>
                    <a:pt x="20339666" y="12251122"/>
                    <a:pt x="20339666" y="12275252"/>
                  </a:cubicBezTo>
                  <a:cubicBezTo>
                    <a:pt x="20316807" y="12275252"/>
                    <a:pt x="20296486" y="12276522"/>
                    <a:pt x="20215751" y="12275252"/>
                  </a:cubicBezTo>
                  <a:cubicBezTo>
                    <a:pt x="19173028" y="12270172"/>
                    <a:pt x="18114263" y="12276522"/>
                    <a:pt x="17071540" y="12271442"/>
                  </a:cubicBezTo>
                  <a:cubicBezTo>
                    <a:pt x="16445906" y="12267632"/>
                    <a:pt x="15836315" y="12270172"/>
                    <a:pt x="15210680" y="12267632"/>
                  </a:cubicBezTo>
                  <a:cubicBezTo>
                    <a:pt x="14921926" y="12266361"/>
                    <a:pt x="14633171" y="12265092"/>
                    <a:pt x="14344417" y="12263822"/>
                  </a:cubicBezTo>
                  <a:cubicBezTo>
                    <a:pt x="14167956" y="12263822"/>
                    <a:pt x="14007538" y="12265092"/>
                    <a:pt x="13831076" y="12265092"/>
                  </a:cubicBezTo>
                  <a:cubicBezTo>
                    <a:pt x="13381903" y="12263822"/>
                    <a:pt x="12146677" y="12265092"/>
                    <a:pt x="11697505" y="12263822"/>
                  </a:cubicBezTo>
                  <a:cubicBezTo>
                    <a:pt x="11376667" y="12262552"/>
                    <a:pt x="4959909" y="12271442"/>
                    <a:pt x="4639071" y="12270172"/>
                  </a:cubicBezTo>
                  <a:cubicBezTo>
                    <a:pt x="4558861" y="12270172"/>
                    <a:pt x="4462610" y="12271442"/>
                    <a:pt x="4382400" y="12271442"/>
                  </a:cubicBezTo>
                  <a:cubicBezTo>
                    <a:pt x="4189898" y="12271442"/>
                    <a:pt x="4013437" y="12272711"/>
                    <a:pt x="3820934" y="12272711"/>
                  </a:cubicBezTo>
                  <a:cubicBezTo>
                    <a:pt x="3339677" y="12272711"/>
                    <a:pt x="2874462" y="12271442"/>
                    <a:pt x="2393205" y="12270172"/>
                  </a:cubicBezTo>
                  <a:cubicBezTo>
                    <a:pt x="2104451" y="12268902"/>
                    <a:pt x="1815697" y="12267632"/>
                    <a:pt x="1542985" y="12266361"/>
                  </a:cubicBezTo>
                  <a:cubicBezTo>
                    <a:pt x="1029644" y="12265092"/>
                    <a:pt x="516304" y="12263822"/>
                    <a:pt x="48260" y="12263822"/>
                  </a:cubicBezTo>
                  <a:cubicBezTo>
                    <a:pt x="38100" y="12263822"/>
                    <a:pt x="29210" y="12263822"/>
                    <a:pt x="19050" y="12262552"/>
                  </a:cubicBezTo>
                  <a:cubicBezTo>
                    <a:pt x="10160" y="12261282"/>
                    <a:pt x="5080" y="12254932"/>
                    <a:pt x="7620" y="12246042"/>
                  </a:cubicBezTo>
                  <a:cubicBezTo>
                    <a:pt x="16510" y="12213532"/>
                    <a:pt x="12700" y="11970418"/>
                    <a:pt x="11430" y="11717579"/>
                  </a:cubicBezTo>
                  <a:cubicBezTo>
                    <a:pt x="10160" y="11202179"/>
                    <a:pt x="6350" y="10696502"/>
                    <a:pt x="7620" y="10181102"/>
                  </a:cubicBezTo>
                  <a:cubicBezTo>
                    <a:pt x="5080" y="9539283"/>
                    <a:pt x="0" y="1594331"/>
                    <a:pt x="7620" y="942787"/>
                  </a:cubicBezTo>
                  <a:cubicBezTo>
                    <a:pt x="8890" y="816368"/>
                    <a:pt x="7620" y="680224"/>
                    <a:pt x="8890" y="553805"/>
                  </a:cubicBezTo>
                  <a:cubicBezTo>
                    <a:pt x="10160" y="349590"/>
                    <a:pt x="12700" y="125926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115256" y="30480"/>
                    <a:pt x="371927" y="29210"/>
                  </a:cubicBezTo>
                  <a:cubicBezTo>
                    <a:pt x="805058" y="25400"/>
                    <a:pt x="1238189" y="22860"/>
                    <a:pt x="1687362" y="20320"/>
                  </a:cubicBezTo>
                  <a:cubicBezTo>
                    <a:pt x="1992158" y="17780"/>
                    <a:pt x="2296954" y="16510"/>
                    <a:pt x="2585708" y="13970"/>
                  </a:cubicBezTo>
                  <a:cubicBezTo>
                    <a:pt x="2874462" y="11430"/>
                    <a:pt x="3179258" y="8890"/>
                    <a:pt x="3468013" y="8890"/>
                  </a:cubicBezTo>
                  <a:cubicBezTo>
                    <a:pt x="3788851" y="7620"/>
                    <a:pt x="4109688" y="10160"/>
                    <a:pt x="4430526" y="8890"/>
                  </a:cubicBezTo>
                  <a:cubicBezTo>
                    <a:pt x="4831574" y="8890"/>
                    <a:pt x="12098552" y="6350"/>
                    <a:pt x="12499599" y="5080"/>
                  </a:cubicBezTo>
                  <a:cubicBezTo>
                    <a:pt x="12884605" y="3810"/>
                    <a:pt x="13269611" y="2540"/>
                    <a:pt x="13670658" y="2540"/>
                  </a:cubicBezTo>
                  <a:cubicBezTo>
                    <a:pt x="14328376" y="1270"/>
                    <a:pt x="14970052" y="0"/>
                    <a:pt x="15627770" y="0"/>
                  </a:cubicBezTo>
                  <a:cubicBezTo>
                    <a:pt x="15900482" y="0"/>
                    <a:pt x="16189236" y="2540"/>
                    <a:pt x="16461946" y="2540"/>
                  </a:cubicBezTo>
                  <a:cubicBezTo>
                    <a:pt x="17215918" y="3810"/>
                    <a:pt x="17985926" y="5080"/>
                    <a:pt x="18739897" y="7620"/>
                  </a:cubicBezTo>
                  <a:cubicBezTo>
                    <a:pt x="19140944" y="8890"/>
                    <a:pt x="19541991" y="12700"/>
                    <a:pt x="19943039" y="16510"/>
                  </a:cubicBezTo>
                  <a:cubicBezTo>
                    <a:pt x="20039289" y="16510"/>
                    <a:pt x="20135542" y="16510"/>
                    <a:pt x="20215751" y="16510"/>
                  </a:cubicBezTo>
                  <a:cubicBezTo>
                    <a:pt x="20287597" y="17780"/>
                    <a:pt x="20296486" y="20320"/>
                    <a:pt x="20306647" y="21590"/>
                  </a:cubicBezTo>
                  <a:close/>
                  <a:moveTo>
                    <a:pt x="20316807" y="12258742"/>
                  </a:moveTo>
                  <a:cubicBezTo>
                    <a:pt x="20318077" y="12242232"/>
                    <a:pt x="20319347" y="12229532"/>
                    <a:pt x="20319347" y="12216832"/>
                  </a:cubicBezTo>
                  <a:cubicBezTo>
                    <a:pt x="20318077" y="11678682"/>
                    <a:pt x="20316807" y="11163281"/>
                    <a:pt x="20316807" y="10608982"/>
                  </a:cubicBezTo>
                  <a:cubicBezTo>
                    <a:pt x="20316807" y="10356145"/>
                    <a:pt x="20319347" y="10103307"/>
                    <a:pt x="20318077" y="9850468"/>
                  </a:cubicBezTo>
                  <a:cubicBezTo>
                    <a:pt x="20318077" y="9617078"/>
                    <a:pt x="20316807" y="9373965"/>
                    <a:pt x="20315536" y="9140576"/>
                  </a:cubicBezTo>
                  <a:cubicBezTo>
                    <a:pt x="20310457" y="8780768"/>
                    <a:pt x="20299027" y="1331769"/>
                    <a:pt x="20299027" y="971961"/>
                  </a:cubicBezTo>
                  <a:cubicBezTo>
                    <a:pt x="20296486" y="670500"/>
                    <a:pt x="20293947" y="359315"/>
                    <a:pt x="20291407" y="63500"/>
                  </a:cubicBezTo>
                  <a:cubicBezTo>
                    <a:pt x="20290136" y="44450"/>
                    <a:pt x="20288866" y="43180"/>
                    <a:pt x="20167626" y="41910"/>
                  </a:cubicBezTo>
                  <a:cubicBezTo>
                    <a:pt x="20119500" y="41910"/>
                    <a:pt x="20087417" y="41910"/>
                    <a:pt x="20039289" y="40640"/>
                  </a:cubicBezTo>
                  <a:cubicBezTo>
                    <a:pt x="19638244" y="36830"/>
                    <a:pt x="19221153" y="31750"/>
                    <a:pt x="18820106" y="30480"/>
                  </a:cubicBezTo>
                  <a:cubicBezTo>
                    <a:pt x="17841551" y="26670"/>
                    <a:pt x="16846954" y="25400"/>
                    <a:pt x="15868398" y="22860"/>
                  </a:cubicBezTo>
                  <a:cubicBezTo>
                    <a:pt x="15724021" y="22860"/>
                    <a:pt x="15563603" y="22860"/>
                    <a:pt x="15419226" y="22860"/>
                  </a:cubicBezTo>
                  <a:cubicBezTo>
                    <a:pt x="15178597" y="22860"/>
                    <a:pt x="14937968" y="22860"/>
                    <a:pt x="14713382" y="22860"/>
                  </a:cubicBezTo>
                  <a:cubicBezTo>
                    <a:pt x="14200041" y="22860"/>
                    <a:pt x="13686700" y="22860"/>
                    <a:pt x="13189402" y="24130"/>
                  </a:cubicBezTo>
                  <a:cubicBezTo>
                    <a:pt x="12756270" y="25400"/>
                    <a:pt x="5457207" y="29210"/>
                    <a:pt x="5024076" y="29210"/>
                  </a:cubicBezTo>
                  <a:cubicBezTo>
                    <a:pt x="4318233" y="29210"/>
                    <a:pt x="3612390" y="26670"/>
                    <a:pt x="2906547" y="33020"/>
                  </a:cubicBezTo>
                  <a:cubicBezTo>
                    <a:pt x="2537582" y="36830"/>
                    <a:pt x="2184661" y="36830"/>
                    <a:pt x="1831739" y="38100"/>
                  </a:cubicBezTo>
                  <a:cubicBezTo>
                    <a:pt x="1222147" y="41910"/>
                    <a:pt x="612555" y="45720"/>
                    <a:pt x="49530" y="50800"/>
                  </a:cubicBezTo>
                  <a:cubicBezTo>
                    <a:pt x="36830" y="50800"/>
                    <a:pt x="34290" y="53340"/>
                    <a:pt x="33020" y="96752"/>
                  </a:cubicBezTo>
                  <a:cubicBezTo>
                    <a:pt x="31750" y="271794"/>
                    <a:pt x="31750" y="446836"/>
                    <a:pt x="30480" y="621877"/>
                  </a:cubicBezTo>
                  <a:cubicBezTo>
                    <a:pt x="29210" y="913614"/>
                    <a:pt x="26670" y="1195625"/>
                    <a:pt x="25400" y="1487362"/>
                  </a:cubicBezTo>
                  <a:cubicBezTo>
                    <a:pt x="20320" y="1798547"/>
                    <a:pt x="26670" y="9403138"/>
                    <a:pt x="29210" y="9714324"/>
                  </a:cubicBezTo>
                  <a:cubicBezTo>
                    <a:pt x="29210" y="10044958"/>
                    <a:pt x="29210" y="10385317"/>
                    <a:pt x="30480" y="10715952"/>
                  </a:cubicBezTo>
                  <a:cubicBezTo>
                    <a:pt x="30480" y="10959065"/>
                    <a:pt x="33020" y="11202179"/>
                    <a:pt x="33020" y="11445293"/>
                  </a:cubicBezTo>
                  <a:cubicBezTo>
                    <a:pt x="33020" y="11707855"/>
                    <a:pt x="33020" y="11970418"/>
                    <a:pt x="31750" y="12216832"/>
                  </a:cubicBezTo>
                  <a:cubicBezTo>
                    <a:pt x="31750" y="12220642"/>
                    <a:pt x="31750" y="12223182"/>
                    <a:pt x="31750" y="12226992"/>
                  </a:cubicBezTo>
                  <a:cubicBezTo>
                    <a:pt x="31750" y="12237152"/>
                    <a:pt x="35560" y="12240962"/>
                    <a:pt x="44450" y="12240962"/>
                  </a:cubicBezTo>
                  <a:cubicBezTo>
                    <a:pt x="147340" y="12240962"/>
                    <a:pt x="371927" y="12242232"/>
                    <a:pt x="580471" y="12242232"/>
                  </a:cubicBezTo>
                  <a:cubicBezTo>
                    <a:pt x="885267" y="12242232"/>
                    <a:pt x="1206105" y="12239692"/>
                    <a:pt x="1510901" y="12242232"/>
                  </a:cubicBezTo>
                  <a:cubicBezTo>
                    <a:pt x="2008200" y="12246042"/>
                    <a:pt x="2505499" y="12248582"/>
                    <a:pt x="3002798" y="12247312"/>
                  </a:cubicBezTo>
                  <a:cubicBezTo>
                    <a:pt x="3323636" y="12246042"/>
                    <a:pt x="3628431" y="12248582"/>
                    <a:pt x="3949270" y="12248582"/>
                  </a:cubicBezTo>
                  <a:cubicBezTo>
                    <a:pt x="4414484" y="12248582"/>
                    <a:pt x="4879699" y="12247312"/>
                    <a:pt x="5344915" y="12248582"/>
                  </a:cubicBezTo>
                  <a:cubicBezTo>
                    <a:pt x="6034716" y="12249852"/>
                    <a:pt x="13606490" y="12239692"/>
                    <a:pt x="14312334" y="12242232"/>
                  </a:cubicBezTo>
                  <a:cubicBezTo>
                    <a:pt x="14617130" y="12243502"/>
                    <a:pt x="14921926" y="12244772"/>
                    <a:pt x="15210680" y="12244772"/>
                  </a:cubicBezTo>
                  <a:cubicBezTo>
                    <a:pt x="15740063" y="12247312"/>
                    <a:pt x="16253403" y="12243502"/>
                    <a:pt x="16782786" y="12247312"/>
                  </a:cubicBezTo>
                  <a:cubicBezTo>
                    <a:pt x="17215918" y="12249852"/>
                    <a:pt x="17649048" y="12249852"/>
                    <a:pt x="18082179" y="12252392"/>
                  </a:cubicBezTo>
                  <a:cubicBezTo>
                    <a:pt x="18723855" y="12256202"/>
                    <a:pt x="19365531" y="12258742"/>
                    <a:pt x="20007208" y="12260012"/>
                  </a:cubicBezTo>
                  <a:cubicBezTo>
                    <a:pt x="20247835" y="12260012"/>
                    <a:pt x="20296486" y="12258742"/>
                    <a:pt x="20316807" y="12258742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670537" y="510680"/>
            <a:ext cx="42570750" cy="4381853"/>
            <a:chOff x="0" y="0"/>
            <a:chExt cx="65431652" cy="6785853"/>
          </a:xfrm>
        </p:grpSpPr>
        <p:sp>
          <p:nvSpPr>
            <p:cNvPr id="12" name="Freeform 12"/>
            <p:cNvSpPr/>
            <p:nvPr/>
          </p:nvSpPr>
          <p:spPr>
            <a:xfrm>
              <a:off x="10160" y="16510"/>
              <a:ext cx="65408793" cy="6757913"/>
            </a:xfrm>
            <a:custGeom>
              <a:avLst/>
              <a:gdLst/>
              <a:ahLst/>
              <a:cxnLst/>
              <a:rect l="l" t="t" r="r" b="b"/>
              <a:pathLst>
                <a:path w="65408793" h="6757913">
                  <a:moveTo>
                    <a:pt x="65408793" y="6757913"/>
                  </a:moveTo>
                  <a:lnTo>
                    <a:pt x="0" y="6750293"/>
                  </a:lnTo>
                  <a:lnTo>
                    <a:pt x="0" y="2357048"/>
                  </a:lnTo>
                  <a:lnTo>
                    <a:pt x="17780" y="19050"/>
                  </a:lnTo>
                  <a:lnTo>
                    <a:pt x="32618025" y="0"/>
                  </a:lnTo>
                  <a:lnTo>
                    <a:pt x="65389743" y="50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-3810" y="0"/>
              <a:ext cx="65437999" cy="6784583"/>
            </a:xfrm>
            <a:custGeom>
              <a:avLst/>
              <a:gdLst/>
              <a:ahLst/>
              <a:cxnLst/>
              <a:rect l="l" t="t" r="r" b="b"/>
              <a:pathLst>
                <a:path w="65437999" h="6784583">
                  <a:moveTo>
                    <a:pt x="65403713" y="21590"/>
                  </a:moveTo>
                  <a:cubicBezTo>
                    <a:pt x="65404984" y="34290"/>
                    <a:pt x="65404984" y="44450"/>
                    <a:pt x="65406249" y="54610"/>
                  </a:cubicBezTo>
                  <a:cubicBezTo>
                    <a:pt x="65408791" y="167369"/>
                    <a:pt x="65410063" y="316579"/>
                    <a:pt x="65412599" y="460461"/>
                  </a:cubicBezTo>
                  <a:cubicBezTo>
                    <a:pt x="65412599" y="668291"/>
                    <a:pt x="65425299" y="4766261"/>
                    <a:pt x="65431649" y="4974089"/>
                  </a:cubicBezTo>
                  <a:cubicBezTo>
                    <a:pt x="65437999" y="5288498"/>
                    <a:pt x="65434191" y="5608236"/>
                    <a:pt x="65434191" y="5922644"/>
                  </a:cubicBezTo>
                  <a:cubicBezTo>
                    <a:pt x="65434191" y="6199750"/>
                    <a:pt x="65435463" y="6455540"/>
                    <a:pt x="65436734" y="6723623"/>
                  </a:cubicBezTo>
                  <a:cubicBezTo>
                    <a:pt x="65436734" y="6745213"/>
                    <a:pt x="65436734" y="6759183"/>
                    <a:pt x="65436734" y="6783313"/>
                  </a:cubicBezTo>
                  <a:cubicBezTo>
                    <a:pt x="65413870" y="6783313"/>
                    <a:pt x="65393549" y="6784583"/>
                    <a:pt x="65166543" y="6783313"/>
                  </a:cubicBezTo>
                  <a:cubicBezTo>
                    <a:pt x="61799114" y="6778233"/>
                    <a:pt x="58379875" y="6784583"/>
                    <a:pt x="55012446" y="6779503"/>
                  </a:cubicBezTo>
                  <a:cubicBezTo>
                    <a:pt x="52991987" y="6775693"/>
                    <a:pt x="51023341" y="6778233"/>
                    <a:pt x="49002881" y="6775693"/>
                  </a:cubicBezTo>
                  <a:cubicBezTo>
                    <a:pt x="48070361" y="6774423"/>
                    <a:pt x="47137845" y="6773153"/>
                    <a:pt x="46205325" y="6771883"/>
                  </a:cubicBezTo>
                  <a:cubicBezTo>
                    <a:pt x="45635453" y="6771883"/>
                    <a:pt x="45117385" y="6773153"/>
                    <a:pt x="44547510" y="6773153"/>
                  </a:cubicBezTo>
                  <a:cubicBezTo>
                    <a:pt x="43096928" y="6771883"/>
                    <a:pt x="39107817" y="6773153"/>
                    <a:pt x="37657236" y="6771883"/>
                  </a:cubicBezTo>
                  <a:cubicBezTo>
                    <a:pt x="36621104" y="6770613"/>
                    <a:pt x="15898460" y="6779503"/>
                    <a:pt x="14862328" y="6778233"/>
                  </a:cubicBezTo>
                  <a:cubicBezTo>
                    <a:pt x="14603294" y="6778233"/>
                    <a:pt x="14292456" y="6779503"/>
                    <a:pt x="14033422" y="6779503"/>
                  </a:cubicBezTo>
                  <a:cubicBezTo>
                    <a:pt x="13411742" y="6779503"/>
                    <a:pt x="12841870" y="6780773"/>
                    <a:pt x="12220191" y="6780773"/>
                  </a:cubicBezTo>
                  <a:cubicBezTo>
                    <a:pt x="10665993" y="6780773"/>
                    <a:pt x="9163600" y="6779503"/>
                    <a:pt x="7609403" y="6778233"/>
                  </a:cubicBezTo>
                  <a:cubicBezTo>
                    <a:pt x="6676883" y="6776963"/>
                    <a:pt x="5744365" y="6775693"/>
                    <a:pt x="4863652" y="6774423"/>
                  </a:cubicBezTo>
                  <a:cubicBezTo>
                    <a:pt x="3205841" y="6773153"/>
                    <a:pt x="1548029" y="6771883"/>
                    <a:pt x="48260" y="6771883"/>
                  </a:cubicBezTo>
                  <a:cubicBezTo>
                    <a:pt x="38100" y="6771883"/>
                    <a:pt x="29210" y="6771883"/>
                    <a:pt x="19050" y="6770613"/>
                  </a:cubicBezTo>
                  <a:cubicBezTo>
                    <a:pt x="10160" y="6769343"/>
                    <a:pt x="5080" y="6762993"/>
                    <a:pt x="7620" y="6754103"/>
                  </a:cubicBezTo>
                  <a:cubicBezTo>
                    <a:pt x="16510" y="6721988"/>
                    <a:pt x="12700" y="6588764"/>
                    <a:pt x="11430" y="6450211"/>
                  </a:cubicBezTo>
                  <a:cubicBezTo>
                    <a:pt x="10160" y="6167777"/>
                    <a:pt x="6350" y="5890670"/>
                    <a:pt x="7620" y="5608236"/>
                  </a:cubicBezTo>
                  <a:cubicBezTo>
                    <a:pt x="5080" y="5256524"/>
                    <a:pt x="0" y="902765"/>
                    <a:pt x="7620" y="545724"/>
                  </a:cubicBezTo>
                  <a:cubicBezTo>
                    <a:pt x="8890" y="476448"/>
                    <a:pt x="7620" y="401843"/>
                    <a:pt x="8890" y="332566"/>
                  </a:cubicBezTo>
                  <a:cubicBezTo>
                    <a:pt x="10160" y="220658"/>
                    <a:pt x="12700" y="98092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252865" y="30480"/>
                    <a:pt x="1081771" y="29210"/>
                  </a:cubicBezTo>
                  <a:cubicBezTo>
                    <a:pt x="2480549" y="25400"/>
                    <a:pt x="3879327" y="22860"/>
                    <a:pt x="5329912" y="20320"/>
                  </a:cubicBezTo>
                  <a:cubicBezTo>
                    <a:pt x="6314238" y="17780"/>
                    <a:pt x="7298563" y="16510"/>
                    <a:pt x="8231082" y="13970"/>
                  </a:cubicBezTo>
                  <a:cubicBezTo>
                    <a:pt x="9163601" y="11430"/>
                    <a:pt x="10147926" y="8890"/>
                    <a:pt x="11080446" y="8890"/>
                  </a:cubicBezTo>
                  <a:cubicBezTo>
                    <a:pt x="12116578" y="7620"/>
                    <a:pt x="13152710" y="10160"/>
                    <a:pt x="14188842" y="8890"/>
                  </a:cubicBezTo>
                  <a:cubicBezTo>
                    <a:pt x="15484008" y="8890"/>
                    <a:pt x="38952400" y="6350"/>
                    <a:pt x="40247564" y="5080"/>
                  </a:cubicBezTo>
                  <a:cubicBezTo>
                    <a:pt x="41490924" y="3810"/>
                    <a:pt x="42734284" y="2540"/>
                    <a:pt x="44029448" y="2540"/>
                  </a:cubicBezTo>
                  <a:cubicBezTo>
                    <a:pt x="46153520" y="1270"/>
                    <a:pt x="48225784" y="0"/>
                    <a:pt x="50349853" y="0"/>
                  </a:cubicBezTo>
                  <a:cubicBezTo>
                    <a:pt x="51230568" y="0"/>
                    <a:pt x="52163082" y="2540"/>
                    <a:pt x="53043797" y="2540"/>
                  </a:cubicBezTo>
                  <a:cubicBezTo>
                    <a:pt x="55478706" y="3810"/>
                    <a:pt x="57965426" y="5080"/>
                    <a:pt x="60400334" y="7620"/>
                  </a:cubicBezTo>
                  <a:cubicBezTo>
                    <a:pt x="61695499" y="8890"/>
                    <a:pt x="62990663" y="12700"/>
                    <a:pt x="64285834" y="16510"/>
                  </a:cubicBezTo>
                  <a:cubicBezTo>
                    <a:pt x="64596667" y="16510"/>
                    <a:pt x="64907513" y="16510"/>
                    <a:pt x="65166543" y="16510"/>
                  </a:cubicBezTo>
                  <a:cubicBezTo>
                    <a:pt x="65384663" y="17780"/>
                    <a:pt x="65393549" y="20320"/>
                    <a:pt x="65403713" y="21590"/>
                  </a:cubicBezTo>
                  <a:close/>
                  <a:moveTo>
                    <a:pt x="65413870" y="6766803"/>
                  </a:moveTo>
                  <a:cubicBezTo>
                    <a:pt x="65415141" y="6750293"/>
                    <a:pt x="65416413" y="6737593"/>
                    <a:pt x="65416413" y="6724893"/>
                  </a:cubicBezTo>
                  <a:cubicBezTo>
                    <a:pt x="65415141" y="6428896"/>
                    <a:pt x="65413870" y="6146461"/>
                    <a:pt x="65413870" y="5842710"/>
                  </a:cubicBezTo>
                  <a:cubicBezTo>
                    <a:pt x="65413870" y="5704157"/>
                    <a:pt x="65416413" y="5565604"/>
                    <a:pt x="65415141" y="5427051"/>
                  </a:cubicBezTo>
                  <a:cubicBezTo>
                    <a:pt x="65415141" y="5299156"/>
                    <a:pt x="65413870" y="5165932"/>
                    <a:pt x="65412599" y="5038037"/>
                  </a:cubicBezTo>
                  <a:cubicBezTo>
                    <a:pt x="65407520" y="4840866"/>
                    <a:pt x="65396091" y="758883"/>
                    <a:pt x="65396091" y="561711"/>
                  </a:cubicBezTo>
                  <a:cubicBezTo>
                    <a:pt x="65393549" y="396514"/>
                    <a:pt x="65391013" y="225987"/>
                    <a:pt x="65388470" y="63500"/>
                  </a:cubicBezTo>
                  <a:cubicBezTo>
                    <a:pt x="65387199" y="44450"/>
                    <a:pt x="65385934" y="43180"/>
                    <a:pt x="65011123" y="41910"/>
                  </a:cubicBezTo>
                  <a:cubicBezTo>
                    <a:pt x="64855703" y="41910"/>
                    <a:pt x="64752093" y="41910"/>
                    <a:pt x="64596667" y="40640"/>
                  </a:cubicBezTo>
                  <a:cubicBezTo>
                    <a:pt x="63301509" y="36830"/>
                    <a:pt x="61954534" y="31750"/>
                    <a:pt x="60659370" y="30480"/>
                  </a:cubicBezTo>
                  <a:cubicBezTo>
                    <a:pt x="57499166" y="26670"/>
                    <a:pt x="54287157" y="25400"/>
                    <a:pt x="51126956" y="22860"/>
                  </a:cubicBezTo>
                  <a:cubicBezTo>
                    <a:pt x="50660696" y="22860"/>
                    <a:pt x="50142629" y="22860"/>
                    <a:pt x="49676369" y="22860"/>
                  </a:cubicBezTo>
                  <a:cubicBezTo>
                    <a:pt x="48899269" y="22860"/>
                    <a:pt x="48122172" y="22860"/>
                    <a:pt x="47396877" y="22860"/>
                  </a:cubicBezTo>
                  <a:cubicBezTo>
                    <a:pt x="45739068" y="22860"/>
                    <a:pt x="44081256" y="22860"/>
                    <a:pt x="42475252" y="24130"/>
                  </a:cubicBezTo>
                  <a:cubicBezTo>
                    <a:pt x="41076469" y="25400"/>
                    <a:pt x="17504464" y="29210"/>
                    <a:pt x="16105688" y="29210"/>
                  </a:cubicBezTo>
                  <a:cubicBezTo>
                    <a:pt x="13826197" y="29210"/>
                    <a:pt x="11546706" y="26670"/>
                    <a:pt x="9267216" y="33020"/>
                  </a:cubicBezTo>
                  <a:cubicBezTo>
                    <a:pt x="8075662" y="36830"/>
                    <a:pt x="6935917" y="36830"/>
                    <a:pt x="5796172" y="38100"/>
                  </a:cubicBezTo>
                  <a:cubicBezTo>
                    <a:pt x="3827520" y="41910"/>
                    <a:pt x="1858870" y="45720"/>
                    <a:pt x="49530" y="50800"/>
                  </a:cubicBezTo>
                  <a:cubicBezTo>
                    <a:pt x="36830" y="50800"/>
                    <a:pt x="34290" y="53340"/>
                    <a:pt x="33020" y="82105"/>
                  </a:cubicBezTo>
                  <a:cubicBezTo>
                    <a:pt x="31750" y="178026"/>
                    <a:pt x="31750" y="273948"/>
                    <a:pt x="30480" y="369869"/>
                  </a:cubicBezTo>
                  <a:cubicBezTo>
                    <a:pt x="29210" y="529738"/>
                    <a:pt x="26670" y="684278"/>
                    <a:pt x="25400" y="844146"/>
                  </a:cubicBezTo>
                  <a:cubicBezTo>
                    <a:pt x="20320" y="1014673"/>
                    <a:pt x="26670" y="5181919"/>
                    <a:pt x="29210" y="5352445"/>
                  </a:cubicBezTo>
                  <a:cubicBezTo>
                    <a:pt x="29210" y="5533630"/>
                    <a:pt x="29210" y="5720144"/>
                    <a:pt x="30480" y="5901329"/>
                  </a:cubicBezTo>
                  <a:cubicBezTo>
                    <a:pt x="30480" y="6034553"/>
                    <a:pt x="33020" y="6167777"/>
                    <a:pt x="33020" y="6301000"/>
                  </a:cubicBezTo>
                  <a:cubicBezTo>
                    <a:pt x="33020" y="6444882"/>
                    <a:pt x="33020" y="6588764"/>
                    <a:pt x="31750" y="6724893"/>
                  </a:cubicBezTo>
                  <a:cubicBezTo>
                    <a:pt x="31750" y="6728703"/>
                    <a:pt x="31750" y="6731243"/>
                    <a:pt x="31750" y="6735053"/>
                  </a:cubicBezTo>
                  <a:cubicBezTo>
                    <a:pt x="31750" y="6745213"/>
                    <a:pt x="35560" y="6749023"/>
                    <a:pt x="44450" y="6749023"/>
                  </a:cubicBezTo>
                  <a:cubicBezTo>
                    <a:pt x="356478" y="6749023"/>
                    <a:pt x="1081771" y="6750293"/>
                    <a:pt x="1755256" y="6750293"/>
                  </a:cubicBezTo>
                  <a:cubicBezTo>
                    <a:pt x="2739582" y="6750293"/>
                    <a:pt x="3775714" y="6747753"/>
                    <a:pt x="4760039" y="6750293"/>
                  </a:cubicBezTo>
                  <a:cubicBezTo>
                    <a:pt x="6366045" y="6754103"/>
                    <a:pt x="7972049" y="6756643"/>
                    <a:pt x="9578054" y="6755373"/>
                  </a:cubicBezTo>
                  <a:cubicBezTo>
                    <a:pt x="10614186" y="6754103"/>
                    <a:pt x="11598512" y="6756643"/>
                    <a:pt x="12634644" y="6756643"/>
                  </a:cubicBezTo>
                  <a:cubicBezTo>
                    <a:pt x="14137036" y="6756643"/>
                    <a:pt x="15639428" y="6755373"/>
                    <a:pt x="17141820" y="6756643"/>
                  </a:cubicBezTo>
                  <a:cubicBezTo>
                    <a:pt x="19369502" y="6757913"/>
                    <a:pt x="43822221" y="6747753"/>
                    <a:pt x="46101713" y="6750293"/>
                  </a:cubicBezTo>
                  <a:cubicBezTo>
                    <a:pt x="47086040" y="6751563"/>
                    <a:pt x="48070361" y="6752833"/>
                    <a:pt x="49002881" y="6752833"/>
                  </a:cubicBezTo>
                  <a:cubicBezTo>
                    <a:pt x="50712501" y="6755373"/>
                    <a:pt x="52370313" y="6751563"/>
                    <a:pt x="54079933" y="6755373"/>
                  </a:cubicBezTo>
                  <a:cubicBezTo>
                    <a:pt x="55478706" y="6757913"/>
                    <a:pt x="56877486" y="6757913"/>
                    <a:pt x="58276266" y="6760453"/>
                  </a:cubicBezTo>
                  <a:cubicBezTo>
                    <a:pt x="60348530" y="6764263"/>
                    <a:pt x="62420794" y="6766803"/>
                    <a:pt x="64493058" y="6768073"/>
                  </a:cubicBezTo>
                  <a:cubicBezTo>
                    <a:pt x="65270158" y="6768073"/>
                    <a:pt x="65393549" y="6766803"/>
                    <a:pt x="65413870" y="6766803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" name="Group 15"/>
          <p:cNvGrpSpPr/>
          <p:nvPr/>
        </p:nvGrpSpPr>
        <p:grpSpPr>
          <a:xfrm>
            <a:off x="670537" y="5164244"/>
            <a:ext cx="13202145" cy="7322906"/>
            <a:chOff x="0" y="0"/>
            <a:chExt cx="20331828" cy="11244243"/>
          </a:xfrm>
        </p:grpSpPr>
        <p:sp>
          <p:nvSpPr>
            <p:cNvPr id="16" name="Freeform 16"/>
            <p:cNvSpPr/>
            <p:nvPr/>
          </p:nvSpPr>
          <p:spPr>
            <a:xfrm>
              <a:off x="10160" y="16510"/>
              <a:ext cx="20308969" cy="11216304"/>
            </a:xfrm>
            <a:custGeom>
              <a:avLst/>
              <a:gdLst/>
              <a:ahLst/>
              <a:cxnLst/>
              <a:rect l="l" t="t" r="r" b="b"/>
              <a:pathLst>
                <a:path w="20308969" h="11216304">
                  <a:moveTo>
                    <a:pt x="20308969" y="11216304"/>
                  </a:moveTo>
                  <a:lnTo>
                    <a:pt x="0" y="11208683"/>
                  </a:lnTo>
                  <a:lnTo>
                    <a:pt x="0" y="3903334"/>
                  </a:lnTo>
                  <a:lnTo>
                    <a:pt x="17780" y="19050"/>
                  </a:lnTo>
                  <a:lnTo>
                    <a:pt x="10126096" y="0"/>
                  </a:lnTo>
                  <a:lnTo>
                    <a:pt x="20289919" y="50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7"/>
            <p:cNvSpPr/>
            <p:nvPr/>
          </p:nvSpPr>
          <p:spPr>
            <a:xfrm>
              <a:off x="-3810" y="0"/>
              <a:ext cx="20338178" cy="11242973"/>
            </a:xfrm>
            <a:custGeom>
              <a:avLst/>
              <a:gdLst/>
              <a:ahLst/>
              <a:cxnLst/>
              <a:rect l="l" t="t" r="r" b="b"/>
              <a:pathLst>
                <a:path w="20338178" h="11242973">
                  <a:moveTo>
                    <a:pt x="20303889" y="21590"/>
                  </a:moveTo>
                  <a:cubicBezTo>
                    <a:pt x="20305158" y="34290"/>
                    <a:pt x="20305158" y="44450"/>
                    <a:pt x="20306428" y="54610"/>
                  </a:cubicBezTo>
                  <a:cubicBezTo>
                    <a:pt x="20308967" y="236353"/>
                    <a:pt x="20310239" y="485478"/>
                    <a:pt x="20312778" y="725706"/>
                  </a:cubicBezTo>
                  <a:cubicBezTo>
                    <a:pt x="20312778" y="1072701"/>
                    <a:pt x="20325478" y="7914741"/>
                    <a:pt x="20331828" y="8261736"/>
                  </a:cubicBezTo>
                  <a:cubicBezTo>
                    <a:pt x="20338178" y="8786678"/>
                    <a:pt x="20334367" y="9320517"/>
                    <a:pt x="20334367" y="9845459"/>
                  </a:cubicBezTo>
                  <a:cubicBezTo>
                    <a:pt x="20334367" y="10308120"/>
                    <a:pt x="20335639" y="10735191"/>
                    <a:pt x="20336908" y="11182014"/>
                  </a:cubicBezTo>
                  <a:cubicBezTo>
                    <a:pt x="20336908" y="11203604"/>
                    <a:pt x="20336908" y="11217573"/>
                    <a:pt x="20336908" y="11241704"/>
                  </a:cubicBezTo>
                  <a:cubicBezTo>
                    <a:pt x="20314048" y="11241704"/>
                    <a:pt x="20293728" y="11242973"/>
                    <a:pt x="20213003" y="11241704"/>
                  </a:cubicBezTo>
                  <a:cubicBezTo>
                    <a:pt x="19170420" y="11236623"/>
                    <a:pt x="18111799" y="11242973"/>
                    <a:pt x="17069220" y="11237893"/>
                  </a:cubicBezTo>
                  <a:cubicBezTo>
                    <a:pt x="16443670" y="11234083"/>
                    <a:pt x="15834162" y="11236623"/>
                    <a:pt x="15208614" y="11234083"/>
                  </a:cubicBezTo>
                  <a:cubicBezTo>
                    <a:pt x="14919898" y="11232814"/>
                    <a:pt x="14631184" y="11231543"/>
                    <a:pt x="14342468" y="11230273"/>
                  </a:cubicBezTo>
                  <a:cubicBezTo>
                    <a:pt x="14166032" y="11230273"/>
                    <a:pt x="14005634" y="11231543"/>
                    <a:pt x="13829197" y="11231543"/>
                  </a:cubicBezTo>
                  <a:cubicBezTo>
                    <a:pt x="13380087" y="11230273"/>
                    <a:pt x="12145028" y="11231543"/>
                    <a:pt x="11695916" y="11230273"/>
                  </a:cubicBezTo>
                  <a:cubicBezTo>
                    <a:pt x="11375123" y="11229004"/>
                    <a:pt x="4959240" y="11237893"/>
                    <a:pt x="4638445" y="11236623"/>
                  </a:cubicBezTo>
                  <a:cubicBezTo>
                    <a:pt x="4558247" y="11236623"/>
                    <a:pt x="4462009" y="11237893"/>
                    <a:pt x="4381810" y="11237893"/>
                  </a:cubicBezTo>
                  <a:cubicBezTo>
                    <a:pt x="4189334" y="11237893"/>
                    <a:pt x="4012897" y="11239164"/>
                    <a:pt x="3820420" y="11239164"/>
                  </a:cubicBezTo>
                  <a:cubicBezTo>
                    <a:pt x="3339229" y="11239164"/>
                    <a:pt x="2874077" y="11237893"/>
                    <a:pt x="2392886" y="11236623"/>
                  </a:cubicBezTo>
                  <a:cubicBezTo>
                    <a:pt x="2104172" y="11235354"/>
                    <a:pt x="1815457" y="11234083"/>
                    <a:pt x="1542782" y="11232814"/>
                  </a:cubicBezTo>
                  <a:cubicBezTo>
                    <a:pt x="1029511" y="11231543"/>
                    <a:pt x="516240" y="11230273"/>
                    <a:pt x="48260" y="11230273"/>
                  </a:cubicBezTo>
                  <a:cubicBezTo>
                    <a:pt x="38100" y="11230273"/>
                    <a:pt x="29210" y="11230273"/>
                    <a:pt x="19050" y="11229004"/>
                  </a:cubicBezTo>
                  <a:cubicBezTo>
                    <a:pt x="10160" y="11227733"/>
                    <a:pt x="5080" y="11221383"/>
                    <a:pt x="7620" y="11212493"/>
                  </a:cubicBezTo>
                  <a:cubicBezTo>
                    <a:pt x="16510" y="11180058"/>
                    <a:pt x="12700" y="10957625"/>
                    <a:pt x="11430" y="10726294"/>
                  </a:cubicBezTo>
                  <a:cubicBezTo>
                    <a:pt x="10160" y="10254736"/>
                    <a:pt x="6350" y="9792075"/>
                    <a:pt x="7620" y="9320517"/>
                  </a:cubicBezTo>
                  <a:cubicBezTo>
                    <a:pt x="5080" y="8733294"/>
                    <a:pt x="0" y="1464183"/>
                    <a:pt x="7620" y="868062"/>
                  </a:cubicBezTo>
                  <a:cubicBezTo>
                    <a:pt x="8890" y="752397"/>
                    <a:pt x="7620" y="627835"/>
                    <a:pt x="8890" y="512169"/>
                  </a:cubicBezTo>
                  <a:cubicBezTo>
                    <a:pt x="10160" y="325326"/>
                    <a:pt x="12700" y="120688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115248" y="30480"/>
                    <a:pt x="371883" y="29210"/>
                  </a:cubicBezTo>
                  <a:cubicBezTo>
                    <a:pt x="804955" y="25400"/>
                    <a:pt x="1238027" y="22860"/>
                    <a:pt x="1687139" y="20320"/>
                  </a:cubicBezTo>
                  <a:cubicBezTo>
                    <a:pt x="1991894" y="17780"/>
                    <a:pt x="2296648" y="16510"/>
                    <a:pt x="2585363" y="13970"/>
                  </a:cubicBezTo>
                  <a:cubicBezTo>
                    <a:pt x="2874078" y="11430"/>
                    <a:pt x="3178832" y="8890"/>
                    <a:pt x="3467547" y="8890"/>
                  </a:cubicBezTo>
                  <a:cubicBezTo>
                    <a:pt x="3788341" y="7620"/>
                    <a:pt x="4109135" y="10160"/>
                    <a:pt x="4429929" y="8890"/>
                  </a:cubicBezTo>
                  <a:cubicBezTo>
                    <a:pt x="4830922" y="8890"/>
                    <a:pt x="12096910" y="6350"/>
                    <a:pt x="12497902" y="5080"/>
                  </a:cubicBezTo>
                  <a:cubicBezTo>
                    <a:pt x="12882856" y="3810"/>
                    <a:pt x="13267808" y="2540"/>
                    <a:pt x="13668801" y="2540"/>
                  </a:cubicBezTo>
                  <a:cubicBezTo>
                    <a:pt x="14326429" y="1270"/>
                    <a:pt x="14968018" y="0"/>
                    <a:pt x="15625646" y="0"/>
                  </a:cubicBezTo>
                  <a:cubicBezTo>
                    <a:pt x="15898320" y="0"/>
                    <a:pt x="16187035" y="2540"/>
                    <a:pt x="16459709" y="2540"/>
                  </a:cubicBezTo>
                  <a:cubicBezTo>
                    <a:pt x="17213577" y="3810"/>
                    <a:pt x="17983482" y="5080"/>
                    <a:pt x="18737349" y="7620"/>
                  </a:cubicBezTo>
                  <a:cubicBezTo>
                    <a:pt x="19138341" y="8890"/>
                    <a:pt x="19539334" y="12700"/>
                    <a:pt x="19940326" y="16510"/>
                  </a:cubicBezTo>
                  <a:cubicBezTo>
                    <a:pt x="20036566" y="16510"/>
                    <a:pt x="20132805" y="16510"/>
                    <a:pt x="20213003" y="16510"/>
                  </a:cubicBezTo>
                  <a:cubicBezTo>
                    <a:pt x="20284839" y="17780"/>
                    <a:pt x="20293728" y="20320"/>
                    <a:pt x="20303889" y="21590"/>
                  </a:cubicBezTo>
                  <a:close/>
                  <a:moveTo>
                    <a:pt x="20314048" y="11225193"/>
                  </a:moveTo>
                  <a:cubicBezTo>
                    <a:pt x="20315319" y="11208683"/>
                    <a:pt x="20316589" y="11195983"/>
                    <a:pt x="20316589" y="11183283"/>
                  </a:cubicBezTo>
                  <a:cubicBezTo>
                    <a:pt x="20315319" y="10690705"/>
                    <a:pt x="20314048" y="10219148"/>
                    <a:pt x="20314048" y="9711999"/>
                  </a:cubicBezTo>
                  <a:cubicBezTo>
                    <a:pt x="20314048" y="9480669"/>
                    <a:pt x="20316589" y="9249339"/>
                    <a:pt x="20315319" y="9018008"/>
                  </a:cubicBezTo>
                  <a:cubicBezTo>
                    <a:pt x="20315319" y="8804473"/>
                    <a:pt x="20314048" y="8582040"/>
                    <a:pt x="20312778" y="8368505"/>
                  </a:cubicBezTo>
                  <a:cubicBezTo>
                    <a:pt x="20307698" y="8039303"/>
                    <a:pt x="20296269" y="1223955"/>
                    <a:pt x="20296269" y="894754"/>
                  </a:cubicBezTo>
                  <a:cubicBezTo>
                    <a:pt x="20293728" y="618938"/>
                    <a:pt x="20291189" y="334223"/>
                    <a:pt x="20288648" y="63500"/>
                  </a:cubicBezTo>
                  <a:cubicBezTo>
                    <a:pt x="20287378" y="44450"/>
                    <a:pt x="20286108" y="43180"/>
                    <a:pt x="20164883" y="41910"/>
                  </a:cubicBezTo>
                  <a:cubicBezTo>
                    <a:pt x="20116764" y="41910"/>
                    <a:pt x="20084685" y="41910"/>
                    <a:pt x="20036566" y="40640"/>
                  </a:cubicBezTo>
                  <a:cubicBezTo>
                    <a:pt x="19635573" y="36830"/>
                    <a:pt x="19218539" y="31750"/>
                    <a:pt x="18817547" y="30480"/>
                  </a:cubicBezTo>
                  <a:cubicBezTo>
                    <a:pt x="17839126" y="26670"/>
                    <a:pt x="16844664" y="25400"/>
                    <a:pt x="15866242" y="22860"/>
                  </a:cubicBezTo>
                  <a:cubicBezTo>
                    <a:pt x="15721885" y="22860"/>
                    <a:pt x="15561487" y="22860"/>
                    <a:pt x="15417130" y="22860"/>
                  </a:cubicBezTo>
                  <a:cubicBezTo>
                    <a:pt x="15176533" y="22860"/>
                    <a:pt x="14935939" y="22860"/>
                    <a:pt x="14711382" y="22860"/>
                  </a:cubicBezTo>
                  <a:cubicBezTo>
                    <a:pt x="14198113" y="22860"/>
                    <a:pt x="13684842" y="22860"/>
                    <a:pt x="13187610" y="24130"/>
                  </a:cubicBezTo>
                  <a:cubicBezTo>
                    <a:pt x="12754537" y="25400"/>
                    <a:pt x="5456470" y="29210"/>
                    <a:pt x="5023399" y="29210"/>
                  </a:cubicBezTo>
                  <a:cubicBezTo>
                    <a:pt x="4317652" y="29210"/>
                    <a:pt x="3611904" y="26670"/>
                    <a:pt x="2906157" y="33020"/>
                  </a:cubicBezTo>
                  <a:cubicBezTo>
                    <a:pt x="2537244" y="36830"/>
                    <a:pt x="2184370" y="36830"/>
                    <a:pt x="1831497" y="38100"/>
                  </a:cubicBezTo>
                  <a:cubicBezTo>
                    <a:pt x="1221988" y="41910"/>
                    <a:pt x="612479" y="45720"/>
                    <a:pt x="49530" y="50800"/>
                  </a:cubicBezTo>
                  <a:cubicBezTo>
                    <a:pt x="36830" y="50800"/>
                    <a:pt x="34290" y="53340"/>
                    <a:pt x="33020" y="93996"/>
                  </a:cubicBezTo>
                  <a:cubicBezTo>
                    <a:pt x="31750" y="254147"/>
                    <a:pt x="31750" y="414299"/>
                    <a:pt x="30480" y="574451"/>
                  </a:cubicBezTo>
                  <a:cubicBezTo>
                    <a:pt x="29210" y="841371"/>
                    <a:pt x="26670" y="1099393"/>
                    <a:pt x="25400" y="1366313"/>
                  </a:cubicBezTo>
                  <a:cubicBezTo>
                    <a:pt x="20320" y="1651027"/>
                    <a:pt x="26670" y="8608732"/>
                    <a:pt x="29210" y="8893446"/>
                  </a:cubicBezTo>
                  <a:cubicBezTo>
                    <a:pt x="29210" y="9195955"/>
                    <a:pt x="29210" y="9507361"/>
                    <a:pt x="30480" y="9809870"/>
                  </a:cubicBezTo>
                  <a:cubicBezTo>
                    <a:pt x="30480" y="10032303"/>
                    <a:pt x="33020" y="10254736"/>
                    <a:pt x="33020" y="10477169"/>
                  </a:cubicBezTo>
                  <a:cubicBezTo>
                    <a:pt x="33020" y="10717396"/>
                    <a:pt x="33020" y="10957625"/>
                    <a:pt x="31750" y="11183283"/>
                  </a:cubicBezTo>
                  <a:cubicBezTo>
                    <a:pt x="31750" y="11187093"/>
                    <a:pt x="31750" y="11189633"/>
                    <a:pt x="31750" y="11193443"/>
                  </a:cubicBezTo>
                  <a:cubicBezTo>
                    <a:pt x="31750" y="11203604"/>
                    <a:pt x="35560" y="11207414"/>
                    <a:pt x="44450" y="11207414"/>
                  </a:cubicBezTo>
                  <a:cubicBezTo>
                    <a:pt x="147327" y="11207414"/>
                    <a:pt x="371883" y="11208683"/>
                    <a:pt x="580399" y="11208683"/>
                  </a:cubicBezTo>
                  <a:cubicBezTo>
                    <a:pt x="885154" y="11208683"/>
                    <a:pt x="1205948" y="11206143"/>
                    <a:pt x="1510703" y="11208683"/>
                  </a:cubicBezTo>
                  <a:cubicBezTo>
                    <a:pt x="2007934" y="11212493"/>
                    <a:pt x="2505164" y="11215033"/>
                    <a:pt x="3002396" y="11213764"/>
                  </a:cubicBezTo>
                  <a:cubicBezTo>
                    <a:pt x="3323190" y="11212493"/>
                    <a:pt x="3627944" y="11215033"/>
                    <a:pt x="3948738" y="11215033"/>
                  </a:cubicBezTo>
                  <a:cubicBezTo>
                    <a:pt x="4413890" y="11215033"/>
                    <a:pt x="4879041" y="11213764"/>
                    <a:pt x="5344193" y="11215033"/>
                  </a:cubicBezTo>
                  <a:cubicBezTo>
                    <a:pt x="6033900" y="11216304"/>
                    <a:pt x="13604642" y="11206143"/>
                    <a:pt x="14310389" y="11208683"/>
                  </a:cubicBezTo>
                  <a:cubicBezTo>
                    <a:pt x="14615144" y="11209954"/>
                    <a:pt x="14919898" y="11211223"/>
                    <a:pt x="15208614" y="11211223"/>
                  </a:cubicBezTo>
                  <a:cubicBezTo>
                    <a:pt x="15737924" y="11213764"/>
                    <a:pt x="16251193" y="11209954"/>
                    <a:pt x="16780505" y="11213764"/>
                  </a:cubicBezTo>
                  <a:cubicBezTo>
                    <a:pt x="17213577" y="11216304"/>
                    <a:pt x="17646648" y="11216304"/>
                    <a:pt x="18079721" y="11218843"/>
                  </a:cubicBezTo>
                  <a:cubicBezTo>
                    <a:pt x="18721309" y="11222654"/>
                    <a:pt x="19362898" y="11225193"/>
                    <a:pt x="20004485" y="11226464"/>
                  </a:cubicBezTo>
                  <a:cubicBezTo>
                    <a:pt x="20245081" y="11226464"/>
                    <a:pt x="20293728" y="11225193"/>
                    <a:pt x="20314048" y="11225193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8" name="Group 18"/>
          <p:cNvGrpSpPr/>
          <p:nvPr/>
        </p:nvGrpSpPr>
        <p:grpSpPr>
          <a:xfrm>
            <a:off x="670537" y="12608387"/>
            <a:ext cx="13202145" cy="5998998"/>
            <a:chOff x="0" y="0"/>
            <a:chExt cx="20331828" cy="9238695"/>
          </a:xfrm>
        </p:grpSpPr>
        <p:sp>
          <p:nvSpPr>
            <p:cNvPr id="19" name="Freeform 19"/>
            <p:cNvSpPr/>
            <p:nvPr/>
          </p:nvSpPr>
          <p:spPr>
            <a:xfrm>
              <a:off x="10160" y="16510"/>
              <a:ext cx="20308969" cy="9210755"/>
            </a:xfrm>
            <a:custGeom>
              <a:avLst/>
              <a:gdLst/>
              <a:ahLst/>
              <a:cxnLst/>
              <a:rect l="l" t="t" r="r" b="b"/>
              <a:pathLst>
                <a:path w="20308969" h="9210755">
                  <a:moveTo>
                    <a:pt x="20308969" y="9210755"/>
                  </a:moveTo>
                  <a:lnTo>
                    <a:pt x="0" y="9203136"/>
                  </a:lnTo>
                  <a:lnTo>
                    <a:pt x="0" y="3207758"/>
                  </a:lnTo>
                  <a:lnTo>
                    <a:pt x="17780" y="19050"/>
                  </a:lnTo>
                  <a:lnTo>
                    <a:pt x="10126096" y="0"/>
                  </a:lnTo>
                  <a:lnTo>
                    <a:pt x="20289919" y="50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20"/>
            <p:cNvSpPr/>
            <p:nvPr/>
          </p:nvSpPr>
          <p:spPr>
            <a:xfrm>
              <a:off x="-3810" y="0"/>
              <a:ext cx="20338178" cy="9237425"/>
            </a:xfrm>
            <a:custGeom>
              <a:avLst/>
              <a:gdLst/>
              <a:ahLst/>
              <a:cxnLst/>
              <a:rect l="l" t="t" r="r" b="b"/>
              <a:pathLst>
                <a:path w="20338178" h="9237425">
                  <a:moveTo>
                    <a:pt x="20303889" y="21590"/>
                  </a:moveTo>
                  <a:cubicBezTo>
                    <a:pt x="20305158" y="34290"/>
                    <a:pt x="20305158" y="44450"/>
                    <a:pt x="20306428" y="54610"/>
                  </a:cubicBezTo>
                  <a:cubicBezTo>
                    <a:pt x="20308967" y="205321"/>
                    <a:pt x="20310239" y="409501"/>
                    <a:pt x="20312778" y="606389"/>
                  </a:cubicBezTo>
                  <a:cubicBezTo>
                    <a:pt x="20312778" y="890782"/>
                    <a:pt x="20325478" y="6498439"/>
                    <a:pt x="20331828" y="6782832"/>
                  </a:cubicBezTo>
                  <a:cubicBezTo>
                    <a:pt x="20338178" y="7213068"/>
                    <a:pt x="20334367" y="7650597"/>
                    <a:pt x="20334367" y="8080832"/>
                  </a:cubicBezTo>
                  <a:cubicBezTo>
                    <a:pt x="20334367" y="8460024"/>
                    <a:pt x="20335639" y="8810047"/>
                    <a:pt x="20336908" y="9176465"/>
                  </a:cubicBezTo>
                  <a:cubicBezTo>
                    <a:pt x="20336908" y="9198056"/>
                    <a:pt x="20336908" y="9212025"/>
                    <a:pt x="20336908" y="9236156"/>
                  </a:cubicBezTo>
                  <a:cubicBezTo>
                    <a:pt x="20314048" y="9236156"/>
                    <a:pt x="20293728" y="9237425"/>
                    <a:pt x="20213003" y="9236156"/>
                  </a:cubicBezTo>
                  <a:cubicBezTo>
                    <a:pt x="19170420" y="9231075"/>
                    <a:pt x="18111799" y="9237425"/>
                    <a:pt x="17069220" y="9232346"/>
                  </a:cubicBezTo>
                  <a:cubicBezTo>
                    <a:pt x="16443670" y="9228535"/>
                    <a:pt x="15834162" y="9231075"/>
                    <a:pt x="15208614" y="9228535"/>
                  </a:cubicBezTo>
                  <a:cubicBezTo>
                    <a:pt x="14919898" y="9227265"/>
                    <a:pt x="14631184" y="9225996"/>
                    <a:pt x="14342468" y="9224725"/>
                  </a:cubicBezTo>
                  <a:cubicBezTo>
                    <a:pt x="14166032" y="9224725"/>
                    <a:pt x="14005634" y="9225996"/>
                    <a:pt x="13829197" y="9225996"/>
                  </a:cubicBezTo>
                  <a:cubicBezTo>
                    <a:pt x="13380087" y="9224725"/>
                    <a:pt x="12145028" y="9225996"/>
                    <a:pt x="11695916" y="9224725"/>
                  </a:cubicBezTo>
                  <a:cubicBezTo>
                    <a:pt x="11375123" y="9223456"/>
                    <a:pt x="4959240" y="9232346"/>
                    <a:pt x="4638445" y="9231075"/>
                  </a:cubicBezTo>
                  <a:cubicBezTo>
                    <a:pt x="4558247" y="9231075"/>
                    <a:pt x="4462009" y="9232346"/>
                    <a:pt x="4381810" y="9232346"/>
                  </a:cubicBezTo>
                  <a:cubicBezTo>
                    <a:pt x="4189334" y="9232346"/>
                    <a:pt x="4012897" y="9233615"/>
                    <a:pt x="3820420" y="9233615"/>
                  </a:cubicBezTo>
                  <a:cubicBezTo>
                    <a:pt x="3339229" y="9233615"/>
                    <a:pt x="2874077" y="9232346"/>
                    <a:pt x="2392886" y="9231075"/>
                  </a:cubicBezTo>
                  <a:cubicBezTo>
                    <a:pt x="2104172" y="9229806"/>
                    <a:pt x="1815457" y="9228535"/>
                    <a:pt x="1542782" y="9227265"/>
                  </a:cubicBezTo>
                  <a:cubicBezTo>
                    <a:pt x="1029511" y="9225996"/>
                    <a:pt x="516240" y="9224725"/>
                    <a:pt x="48260" y="9224725"/>
                  </a:cubicBezTo>
                  <a:cubicBezTo>
                    <a:pt x="38100" y="9224725"/>
                    <a:pt x="29210" y="9224725"/>
                    <a:pt x="19050" y="9223456"/>
                  </a:cubicBezTo>
                  <a:cubicBezTo>
                    <a:pt x="10160" y="9222185"/>
                    <a:pt x="5080" y="9215835"/>
                    <a:pt x="7620" y="9206946"/>
                  </a:cubicBezTo>
                  <a:cubicBezTo>
                    <a:pt x="16510" y="9174654"/>
                    <a:pt x="12700" y="8992350"/>
                    <a:pt x="11430" y="8802754"/>
                  </a:cubicBezTo>
                  <a:cubicBezTo>
                    <a:pt x="10160" y="8416272"/>
                    <a:pt x="6350" y="8037080"/>
                    <a:pt x="7620" y="7650597"/>
                  </a:cubicBezTo>
                  <a:cubicBezTo>
                    <a:pt x="5080" y="7169315"/>
                    <a:pt x="0" y="1211636"/>
                    <a:pt x="7620" y="723063"/>
                  </a:cubicBezTo>
                  <a:cubicBezTo>
                    <a:pt x="8890" y="628265"/>
                    <a:pt x="7620" y="526175"/>
                    <a:pt x="8890" y="431377"/>
                  </a:cubicBezTo>
                  <a:cubicBezTo>
                    <a:pt x="10160" y="278243"/>
                    <a:pt x="12700" y="110523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115248" y="30480"/>
                    <a:pt x="371883" y="29210"/>
                  </a:cubicBezTo>
                  <a:cubicBezTo>
                    <a:pt x="804955" y="25400"/>
                    <a:pt x="1238027" y="22860"/>
                    <a:pt x="1687139" y="20320"/>
                  </a:cubicBezTo>
                  <a:cubicBezTo>
                    <a:pt x="1991894" y="17780"/>
                    <a:pt x="2296648" y="16510"/>
                    <a:pt x="2585363" y="13970"/>
                  </a:cubicBezTo>
                  <a:cubicBezTo>
                    <a:pt x="2874078" y="11430"/>
                    <a:pt x="3178832" y="8890"/>
                    <a:pt x="3467547" y="8890"/>
                  </a:cubicBezTo>
                  <a:cubicBezTo>
                    <a:pt x="3788341" y="7620"/>
                    <a:pt x="4109135" y="10160"/>
                    <a:pt x="4429929" y="8890"/>
                  </a:cubicBezTo>
                  <a:cubicBezTo>
                    <a:pt x="4830922" y="8890"/>
                    <a:pt x="12096910" y="6350"/>
                    <a:pt x="12497902" y="5080"/>
                  </a:cubicBezTo>
                  <a:cubicBezTo>
                    <a:pt x="12882856" y="3810"/>
                    <a:pt x="13267808" y="2540"/>
                    <a:pt x="13668801" y="2540"/>
                  </a:cubicBezTo>
                  <a:cubicBezTo>
                    <a:pt x="14326429" y="1270"/>
                    <a:pt x="14968018" y="0"/>
                    <a:pt x="15625646" y="0"/>
                  </a:cubicBezTo>
                  <a:cubicBezTo>
                    <a:pt x="15898320" y="0"/>
                    <a:pt x="16187035" y="2540"/>
                    <a:pt x="16459709" y="2540"/>
                  </a:cubicBezTo>
                  <a:cubicBezTo>
                    <a:pt x="17213577" y="3810"/>
                    <a:pt x="17983482" y="5080"/>
                    <a:pt x="18737349" y="7620"/>
                  </a:cubicBezTo>
                  <a:cubicBezTo>
                    <a:pt x="19138341" y="8890"/>
                    <a:pt x="19539334" y="12700"/>
                    <a:pt x="19940326" y="16510"/>
                  </a:cubicBezTo>
                  <a:cubicBezTo>
                    <a:pt x="20036566" y="16510"/>
                    <a:pt x="20132805" y="16510"/>
                    <a:pt x="20213003" y="16510"/>
                  </a:cubicBezTo>
                  <a:cubicBezTo>
                    <a:pt x="20284839" y="17780"/>
                    <a:pt x="20293728" y="20320"/>
                    <a:pt x="20303889" y="21590"/>
                  </a:cubicBezTo>
                  <a:close/>
                  <a:moveTo>
                    <a:pt x="20314048" y="9219646"/>
                  </a:moveTo>
                  <a:cubicBezTo>
                    <a:pt x="20315319" y="9203135"/>
                    <a:pt x="20316589" y="9190435"/>
                    <a:pt x="20316589" y="9177735"/>
                  </a:cubicBezTo>
                  <a:cubicBezTo>
                    <a:pt x="20315319" y="8773586"/>
                    <a:pt x="20314048" y="8387104"/>
                    <a:pt x="20314048" y="7971451"/>
                  </a:cubicBezTo>
                  <a:cubicBezTo>
                    <a:pt x="20314048" y="7781855"/>
                    <a:pt x="20316589" y="7592260"/>
                    <a:pt x="20315319" y="7402664"/>
                  </a:cubicBezTo>
                  <a:cubicBezTo>
                    <a:pt x="20315319" y="7227653"/>
                    <a:pt x="20314048" y="7045349"/>
                    <a:pt x="20312778" y="6870338"/>
                  </a:cubicBezTo>
                  <a:cubicBezTo>
                    <a:pt x="20307698" y="6600528"/>
                    <a:pt x="20296269" y="1014749"/>
                    <a:pt x="20296269" y="744939"/>
                  </a:cubicBezTo>
                  <a:cubicBezTo>
                    <a:pt x="20293728" y="518883"/>
                    <a:pt x="20291189" y="285535"/>
                    <a:pt x="20288648" y="63500"/>
                  </a:cubicBezTo>
                  <a:cubicBezTo>
                    <a:pt x="20287378" y="44450"/>
                    <a:pt x="20286108" y="43180"/>
                    <a:pt x="20164883" y="41910"/>
                  </a:cubicBezTo>
                  <a:cubicBezTo>
                    <a:pt x="20116764" y="41910"/>
                    <a:pt x="20084685" y="41910"/>
                    <a:pt x="20036566" y="40640"/>
                  </a:cubicBezTo>
                  <a:cubicBezTo>
                    <a:pt x="19635573" y="36830"/>
                    <a:pt x="19218539" y="31750"/>
                    <a:pt x="18817547" y="30480"/>
                  </a:cubicBezTo>
                  <a:cubicBezTo>
                    <a:pt x="17839126" y="26670"/>
                    <a:pt x="16844664" y="25400"/>
                    <a:pt x="15866242" y="22860"/>
                  </a:cubicBezTo>
                  <a:cubicBezTo>
                    <a:pt x="15721885" y="22860"/>
                    <a:pt x="15561487" y="22860"/>
                    <a:pt x="15417130" y="22860"/>
                  </a:cubicBezTo>
                  <a:cubicBezTo>
                    <a:pt x="15176533" y="22860"/>
                    <a:pt x="14935939" y="22860"/>
                    <a:pt x="14711382" y="22860"/>
                  </a:cubicBezTo>
                  <a:cubicBezTo>
                    <a:pt x="14198113" y="22860"/>
                    <a:pt x="13684842" y="22860"/>
                    <a:pt x="13187610" y="24130"/>
                  </a:cubicBezTo>
                  <a:cubicBezTo>
                    <a:pt x="12754537" y="25400"/>
                    <a:pt x="5456470" y="29210"/>
                    <a:pt x="5023399" y="29210"/>
                  </a:cubicBezTo>
                  <a:cubicBezTo>
                    <a:pt x="4317652" y="29210"/>
                    <a:pt x="3611904" y="26670"/>
                    <a:pt x="2906157" y="33020"/>
                  </a:cubicBezTo>
                  <a:cubicBezTo>
                    <a:pt x="2537244" y="36830"/>
                    <a:pt x="2184370" y="36830"/>
                    <a:pt x="1831497" y="38100"/>
                  </a:cubicBezTo>
                  <a:cubicBezTo>
                    <a:pt x="1221988" y="41910"/>
                    <a:pt x="612479" y="45720"/>
                    <a:pt x="49530" y="50800"/>
                  </a:cubicBezTo>
                  <a:cubicBezTo>
                    <a:pt x="36830" y="50800"/>
                    <a:pt x="34290" y="53340"/>
                    <a:pt x="33020" y="88647"/>
                  </a:cubicBezTo>
                  <a:cubicBezTo>
                    <a:pt x="31750" y="219905"/>
                    <a:pt x="31750" y="351164"/>
                    <a:pt x="30480" y="482423"/>
                  </a:cubicBezTo>
                  <a:cubicBezTo>
                    <a:pt x="29210" y="701187"/>
                    <a:pt x="26670" y="912659"/>
                    <a:pt x="25400" y="1131423"/>
                  </a:cubicBezTo>
                  <a:cubicBezTo>
                    <a:pt x="20320" y="1364772"/>
                    <a:pt x="26670" y="7067225"/>
                    <a:pt x="29210" y="7300574"/>
                  </a:cubicBezTo>
                  <a:cubicBezTo>
                    <a:pt x="29210" y="7548507"/>
                    <a:pt x="29210" y="7803731"/>
                    <a:pt x="30480" y="8051664"/>
                  </a:cubicBezTo>
                  <a:cubicBezTo>
                    <a:pt x="30480" y="8233968"/>
                    <a:pt x="33020" y="8416272"/>
                    <a:pt x="33020" y="8598575"/>
                  </a:cubicBezTo>
                  <a:cubicBezTo>
                    <a:pt x="33020" y="8795462"/>
                    <a:pt x="33020" y="8992350"/>
                    <a:pt x="31750" y="9177735"/>
                  </a:cubicBezTo>
                  <a:cubicBezTo>
                    <a:pt x="31750" y="9181546"/>
                    <a:pt x="31750" y="9184085"/>
                    <a:pt x="31750" y="9187896"/>
                  </a:cubicBezTo>
                  <a:cubicBezTo>
                    <a:pt x="31750" y="9198056"/>
                    <a:pt x="35560" y="9201865"/>
                    <a:pt x="44450" y="9201865"/>
                  </a:cubicBezTo>
                  <a:cubicBezTo>
                    <a:pt x="147327" y="9201865"/>
                    <a:pt x="371883" y="9203135"/>
                    <a:pt x="580399" y="9203135"/>
                  </a:cubicBezTo>
                  <a:cubicBezTo>
                    <a:pt x="885154" y="9203135"/>
                    <a:pt x="1205948" y="9200596"/>
                    <a:pt x="1510703" y="9203135"/>
                  </a:cubicBezTo>
                  <a:cubicBezTo>
                    <a:pt x="2007934" y="9206946"/>
                    <a:pt x="2505164" y="9209485"/>
                    <a:pt x="3002396" y="9208215"/>
                  </a:cubicBezTo>
                  <a:cubicBezTo>
                    <a:pt x="3323190" y="9206946"/>
                    <a:pt x="3627944" y="9209485"/>
                    <a:pt x="3948738" y="9209485"/>
                  </a:cubicBezTo>
                  <a:cubicBezTo>
                    <a:pt x="4413890" y="9209485"/>
                    <a:pt x="4879041" y="9208215"/>
                    <a:pt x="5344193" y="9209485"/>
                  </a:cubicBezTo>
                  <a:cubicBezTo>
                    <a:pt x="6033900" y="9210756"/>
                    <a:pt x="13604642" y="9200596"/>
                    <a:pt x="14310389" y="9203135"/>
                  </a:cubicBezTo>
                  <a:cubicBezTo>
                    <a:pt x="14615144" y="9204406"/>
                    <a:pt x="14919898" y="9205675"/>
                    <a:pt x="15208614" y="9205675"/>
                  </a:cubicBezTo>
                  <a:cubicBezTo>
                    <a:pt x="15737924" y="9208215"/>
                    <a:pt x="16251193" y="9204406"/>
                    <a:pt x="16780505" y="9208215"/>
                  </a:cubicBezTo>
                  <a:cubicBezTo>
                    <a:pt x="17213577" y="9210756"/>
                    <a:pt x="17646648" y="9210756"/>
                    <a:pt x="18079721" y="9213296"/>
                  </a:cubicBezTo>
                  <a:cubicBezTo>
                    <a:pt x="18721309" y="9217106"/>
                    <a:pt x="19362898" y="9219646"/>
                    <a:pt x="20004485" y="9220915"/>
                  </a:cubicBezTo>
                  <a:cubicBezTo>
                    <a:pt x="20245081" y="9220915"/>
                    <a:pt x="20293728" y="9219646"/>
                    <a:pt x="20314048" y="9219646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1" name="Group 21"/>
          <p:cNvGrpSpPr/>
          <p:nvPr/>
        </p:nvGrpSpPr>
        <p:grpSpPr>
          <a:xfrm>
            <a:off x="670537" y="18750260"/>
            <a:ext cx="13202145" cy="13658273"/>
            <a:chOff x="0" y="0"/>
            <a:chExt cx="20331828" cy="21034283"/>
          </a:xfrm>
        </p:grpSpPr>
        <p:sp>
          <p:nvSpPr>
            <p:cNvPr id="22" name="Freeform 22"/>
            <p:cNvSpPr/>
            <p:nvPr/>
          </p:nvSpPr>
          <p:spPr>
            <a:xfrm>
              <a:off x="10160" y="16510"/>
              <a:ext cx="20308969" cy="21006343"/>
            </a:xfrm>
            <a:custGeom>
              <a:avLst/>
              <a:gdLst/>
              <a:ahLst/>
              <a:cxnLst/>
              <a:rect l="l" t="t" r="r" b="b"/>
              <a:pathLst>
                <a:path w="20308969" h="21006343">
                  <a:moveTo>
                    <a:pt x="20308969" y="21006343"/>
                  </a:moveTo>
                  <a:lnTo>
                    <a:pt x="0" y="20998724"/>
                  </a:lnTo>
                  <a:lnTo>
                    <a:pt x="0" y="7298775"/>
                  </a:lnTo>
                  <a:lnTo>
                    <a:pt x="17780" y="19050"/>
                  </a:lnTo>
                  <a:lnTo>
                    <a:pt x="10126096" y="0"/>
                  </a:lnTo>
                  <a:lnTo>
                    <a:pt x="20289919" y="50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23"/>
            <p:cNvSpPr/>
            <p:nvPr/>
          </p:nvSpPr>
          <p:spPr>
            <a:xfrm>
              <a:off x="-3810" y="0"/>
              <a:ext cx="20338178" cy="21033012"/>
            </a:xfrm>
            <a:custGeom>
              <a:avLst/>
              <a:gdLst/>
              <a:ahLst/>
              <a:cxnLst/>
              <a:rect l="l" t="t" r="r" b="b"/>
              <a:pathLst>
                <a:path w="20338178" h="21033012">
                  <a:moveTo>
                    <a:pt x="20303889" y="21590"/>
                  </a:moveTo>
                  <a:cubicBezTo>
                    <a:pt x="20305158" y="34290"/>
                    <a:pt x="20305158" y="44450"/>
                    <a:pt x="20306428" y="54610"/>
                  </a:cubicBezTo>
                  <a:cubicBezTo>
                    <a:pt x="20308967" y="387833"/>
                    <a:pt x="20310239" y="856357"/>
                    <a:pt x="20312778" y="1308147"/>
                  </a:cubicBezTo>
                  <a:cubicBezTo>
                    <a:pt x="20312778" y="1960733"/>
                    <a:pt x="20325478" y="14828391"/>
                    <a:pt x="20331828" y="15480976"/>
                  </a:cubicBezTo>
                  <a:cubicBezTo>
                    <a:pt x="20338178" y="16468223"/>
                    <a:pt x="20334367" y="17472200"/>
                    <a:pt x="20334367" y="18459445"/>
                  </a:cubicBezTo>
                  <a:cubicBezTo>
                    <a:pt x="20334367" y="19329561"/>
                    <a:pt x="20335639" y="20132743"/>
                    <a:pt x="20336908" y="20972053"/>
                  </a:cubicBezTo>
                  <a:cubicBezTo>
                    <a:pt x="20336908" y="20993643"/>
                    <a:pt x="20336908" y="21007612"/>
                    <a:pt x="20336908" y="21031743"/>
                  </a:cubicBezTo>
                  <a:cubicBezTo>
                    <a:pt x="20314048" y="21031743"/>
                    <a:pt x="20293728" y="21033012"/>
                    <a:pt x="20213003" y="21031743"/>
                  </a:cubicBezTo>
                  <a:cubicBezTo>
                    <a:pt x="19170420" y="21026662"/>
                    <a:pt x="18111799" y="21033012"/>
                    <a:pt x="17069220" y="21027934"/>
                  </a:cubicBezTo>
                  <a:cubicBezTo>
                    <a:pt x="16443670" y="21024123"/>
                    <a:pt x="15834162" y="21026662"/>
                    <a:pt x="15208614" y="21024123"/>
                  </a:cubicBezTo>
                  <a:cubicBezTo>
                    <a:pt x="14919898" y="21022853"/>
                    <a:pt x="14631184" y="21021584"/>
                    <a:pt x="14342468" y="21020312"/>
                  </a:cubicBezTo>
                  <a:cubicBezTo>
                    <a:pt x="14166032" y="21020312"/>
                    <a:pt x="14005634" y="21021584"/>
                    <a:pt x="13829197" y="21021584"/>
                  </a:cubicBezTo>
                  <a:cubicBezTo>
                    <a:pt x="13380087" y="21020312"/>
                    <a:pt x="12145028" y="21021584"/>
                    <a:pt x="11695916" y="21020312"/>
                  </a:cubicBezTo>
                  <a:cubicBezTo>
                    <a:pt x="11375123" y="21019043"/>
                    <a:pt x="4959240" y="21027934"/>
                    <a:pt x="4638445" y="21026662"/>
                  </a:cubicBezTo>
                  <a:cubicBezTo>
                    <a:pt x="4558247" y="21026662"/>
                    <a:pt x="4462009" y="21027934"/>
                    <a:pt x="4381810" y="21027934"/>
                  </a:cubicBezTo>
                  <a:cubicBezTo>
                    <a:pt x="4189334" y="21027934"/>
                    <a:pt x="4012897" y="21029203"/>
                    <a:pt x="3820420" y="21029203"/>
                  </a:cubicBezTo>
                  <a:cubicBezTo>
                    <a:pt x="3339229" y="21029203"/>
                    <a:pt x="2874077" y="21027934"/>
                    <a:pt x="2392886" y="21026662"/>
                  </a:cubicBezTo>
                  <a:cubicBezTo>
                    <a:pt x="2104172" y="21025393"/>
                    <a:pt x="1815457" y="21024123"/>
                    <a:pt x="1542782" y="21022853"/>
                  </a:cubicBezTo>
                  <a:cubicBezTo>
                    <a:pt x="1029511" y="21021584"/>
                    <a:pt x="516240" y="21020312"/>
                    <a:pt x="48260" y="21020312"/>
                  </a:cubicBezTo>
                  <a:cubicBezTo>
                    <a:pt x="38100" y="21020312"/>
                    <a:pt x="29210" y="21020312"/>
                    <a:pt x="19050" y="21019043"/>
                  </a:cubicBezTo>
                  <a:cubicBezTo>
                    <a:pt x="10160" y="21017773"/>
                    <a:pt x="5080" y="21011423"/>
                    <a:pt x="7620" y="21002534"/>
                  </a:cubicBezTo>
                  <a:cubicBezTo>
                    <a:pt x="16510" y="20969393"/>
                    <a:pt x="12700" y="20551068"/>
                    <a:pt x="11430" y="20116011"/>
                  </a:cubicBezTo>
                  <a:cubicBezTo>
                    <a:pt x="10160" y="19229163"/>
                    <a:pt x="6350" y="18359048"/>
                    <a:pt x="7620" y="17472200"/>
                  </a:cubicBezTo>
                  <a:cubicBezTo>
                    <a:pt x="5080" y="16367824"/>
                    <a:pt x="0" y="2696983"/>
                    <a:pt x="7620" y="1575874"/>
                  </a:cubicBezTo>
                  <a:cubicBezTo>
                    <a:pt x="8890" y="1358345"/>
                    <a:pt x="7620" y="1124083"/>
                    <a:pt x="8890" y="906555"/>
                  </a:cubicBezTo>
                  <a:cubicBezTo>
                    <a:pt x="10160" y="555163"/>
                    <a:pt x="12700" y="170304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115248" y="30480"/>
                    <a:pt x="371883" y="29210"/>
                  </a:cubicBezTo>
                  <a:cubicBezTo>
                    <a:pt x="804955" y="25400"/>
                    <a:pt x="1238027" y="22860"/>
                    <a:pt x="1687139" y="20320"/>
                  </a:cubicBezTo>
                  <a:cubicBezTo>
                    <a:pt x="1991894" y="17780"/>
                    <a:pt x="2296648" y="16510"/>
                    <a:pt x="2585363" y="13970"/>
                  </a:cubicBezTo>
                  <a:cubicBezTo>
                    <a:pt x="2874078" y="11430"/>
                    <a:pt x="3178832" y="8890"/>
                    <a:pt x="3467547" y="8890"/>
                  </a:cubicBezTo>
                  <a:cubicBezTo>
                    <a:pt x="3788341" y="7620"/>
                    <a:pt x="4109135" y="10160"/>
                    <a:pt x="4429929" y="8890"/>
                  </a:cubicBezTo>
                  <a:cubicBezTo>
                    <a:pt x="4830922" y="8890"/>
                    <a:pt x="12096910" y="6350"/>
                    <a:pt x="12497902" y="5080"/>
                  </a:cubicBezTo>
                  <a:cubicBezTo>
                    <a:pt x="12882856" y="3810"/>
                    <a:pt x="13267808" y="2540"/>
                    <a:pt x="13668801" y="2540"/>
                  </a:cubicBezTo>
                  <a:cubicBezTo>
                    <a:pt x="14326429" y="1270"/>
                    <a:pt x="14968018" y="0"/>
                    <a:pt x="15625646" y="0"/>
                  </a:cubicBezTo>
                  <a:cubicBezTo>
                    <a:pt x="15898320" y="0"/>
                    <a:pt x="16187035" y="2540"/>
                    <a:pt x="16459709" y="2540"/>
                  </a:cubicBezTo>
                  <a:cubicBezTo>
                    <a:pt x="17213577" y="3810"/>
                    <a:pt x="17983482" y="5080"/>
                    <a:pt x="18737349" y="7620"/>
                  </a:cubicBezTo>
                  <a:cubicBezTo>
                    <a:pt x="19138341" y="8890"/>
                    <a:pt x="19539334" y="12700"/>
                    <a:pt x="19940326" y="16510"/>
                  </a:cubicBezTo>
                  <a:cubicBezTo>
                    <a:pt x="20036566" y="16510"/>
                    <a:pt x="20132805" y="16510"/>
                    <a:pt x="20213003" y="16510"/>
                  </a:cubicBezTo>
                  <a:cubicBezTo>
                    <a:pt x="20284839" y="17780"/>
                    <a:pt x="20293728" y="20320"/>
                    <a:pt x="20303889" y="21590"/>
                  </a:cubicBezTo>
                  <a:close/>
                  <a:moveTo>
                    <a:pt x="20314048" y="21015234"/>
                  </a:moveTo>
                  <a:cubicBezTo>
                    <a:pt x="20315319" y="20998723"/>
                    <a:pt x="20316589" y="20986023"/>
                    <a:pt x="20316589" y="20973323"/>
                  </a:cubicBezTo>
                  <a:cubicBezTo>
                    <a:pt x="20315319" y="20049080"/>
                    <a:pt x="20314048" y="19162232"/>
                    <a:pt x="20314048" y="18208453"/>
                  </a:cubicBezTo>
                  <a:cubicBezTo>
                    <a:pt x="20314048" y="17773396"/>
                    <a:pt x="20316589" y="17338339"/>
                    <a:pt x="20315319" y="16903280"/>
                  </a:cubicBezTo>
                  <a:cubicBezTo>
                    <a:pt x="20315319" y="16501687"/>
                    <a:pt x="20314048" y="16083364"/>
                    <a:pt x="20312778" y="15681773"/>
                  </a:cubicBezTo>
                  <a:cubicBezTo>
                    <a:pt x="20307698" y="15062653"/>
                    <a:pt x="20296269" y="2245193"/>
                    <a:pt x="20296269" y="1626073"/>
                  </a:cubicBezTo>
                  <a:cubicBezTo>
                    <a:pt x="20293728" y="1107351"/>
                    <a:pt x="20291189" y="571896"/>
                    <a:pt x="20288648" y="63500"/>
                  </a:cubicBezTo>
                  <a:cubicBezTo>
                    <a:pt x="20287378" y="44450"/>
                    <a:pt x="20286108" y="43180"/>
                    <a:pt x="20164883" y="41910"/>
                  </a:cubicBezTo>
                  <a:cubicBezTo>
                    <a:pt x="20116764" y="41910"/>
                    <a:pt x="20084685" y="41910"/>
                    <a:pt x="20036566" y="40640"/>
                  </a:cubicBezTo>
                  <a:cubicBezTo>
                    <a:pt x="19635573" y="36830"/>
                    <a:pt x="19218539" y="31750"/>
                    <a:pt x="18817547" y="30480"/>
                  </a:cubicBezTo>
                  <a:cubicBezTo>
                    <a:pt x="17839126" y="26670"/>
                    <a:pt x="16844664" y="25400"/>
                    <a:pt x="15866242" y="22860"/>
                  </a:cubicBezTo>
                  <a:cubicBezTo>
                    <a:pt x="15721885" y="22860"/>
                    <a:pt x="15561487" y="22860"/>
                    <a:pt x="15417130" y="22860"/>
                  </a:cubicBezTo>
                  <a:cubicBezTo>
                    <a:pt x="15176533" y="22860"/>
                    <a:pt x="14935939" y="22860"/>
                    <a:pt x="14711382" y="22860"/>
                  </a:cubicBezTo>
                  <a:cubicBezTo>
                    <a:pt x="14198113" y="22860"/>
                    <a:pt x="13684842" y="22860"/>
                    <a:pt x="13187610" y="24130"/>
                  </a:cubicBezTo>
                  <a:cubicBezTo>
                    <a:pt x="12754537" y="25400"/>
                    <a:pt x="5456470" y="29210"/>
                    <a:pt x="5023399" y="29210"/>
                  </a:cubicBezTo>
                  <a:cubicBezTo>
                    <a:pt x="4317652" y="29210"/>
                    <a:pt x="3611904" y="26670"/>
                    <a:pt x="2906157" y="33020"/>
                  </a:cubicBezTo>
                  <a:cubicBezTo>
                    <a:pt x="2537244" y="36830"/>
                    <a:pt x="2184370" y="36830"/>
                    <a:pt x="1831497" y="38100"/>
                  </a:cubicBezTo>
                  <a:cubicBezTo>
                    <a:pt x="1221988" y="41910"/>
                    <a:pt x="612479" y="45720"/>
                    <a:pt x="49530" y="50800"/>
                  </a:cubicBezTo>
                  <a:cubicBezTo>
                    <a:pt x="36830" y="50800"/>
                    <a:pt x="34290" y="53340"/>
                    <a:pt x="33020" y="120106"/>
                  </a:cubicBezTo>
                  <a:cubicBezTo>
                    <a:pt x="31750" y="421299"/>
                    <a:pt x="31750" y="722493"/>
                    <a:pt x="30480" y="1023686"/>
                  </a:cubicBezTo>
                  <a:cubicBezTo>
                    <a:pt x="29210" y="1525676"/>
                    <a:pt x="26670" y="2010932"/>
                    <a:pt x="25400" y="2512921"/>
                  </a:cubicBezTo>
                  <a:cubicBezTo>
                    <a:pt x="20320" y="3048376"/>
                    <a:pt x="26670" y="16133563"/>
                    <a:pt x="29210" y="16669018"/>
                  </a:cubicBezTo>
                  <a:cubicBezTo>
                    <a:pt x="29210" y="17237939"/>
                    <a:pt x="29210" y="17823593"/>
                    <a:pt x="30480" y="18392515"/>
                  </a:cubicBezTo>
                  <a:cubicBezTo>
                    <a:pt x="30480" y="18810839"/>
                    <a:pt x="33020" y="19229163"/>
                    <a:pt x="33020" y="19647488"/>
                  </a:cubicBezTo>
                  <a:cubicBezTo>
                    <a:pt x="33020" y="20099277"/>
                    <a:pt x="33020" y="20551068"/>
                    <a:pt x="31750" y="20973323"/>
                  </a:cubicBezTo>
                  <a:cubicBezTo>
                    <a:pt x="31750" y="20977134"/>
                    <a:pt x="31750" y="20979673"/>
                    <a:pt x="31750" y="20983484"/>
                  </a:cubicBezTo>
                  <a:cubicBezTo>
                    <a:pt x="31750" y="20993643"/>
                    <a:pt x="35560" y="20997453"/>
                    <a:pt x="44450" y="20997453"/>
                  </a:cubicBezTo>
                  <a:cubicBezTo>
                    <a:pt x="147327" y="20997453"/>
                    <a:pt x="371883" y="20998723"/>
                    <a:pt x="580399" y="20998723"/>
                  </a:cubicBezTo>
                  <a:cubicBezTo>
                    <a:pt x="885154" y="20998723"/>
                    <a:pt x="1205948" y="20996184"/>
                    <a:pt x="1510703" y="20998723"/>
                  </a:cubicBezTo>
                  <a:cubicBezTo>
                    <a:pt x="2007934" y="21002534"/>
                    <a:pt x="2505164" y="21005073"/>
                    <a:pt x="3002396" y="21003803"/>
                  </a:cubicBezTo>
                  <a:cubicBezTo>
                    <a:pt x="3323190" y="21002534"/>
                    <a:pt x="3627944" y="21005073"/>
                    <a:pt x="3948738" y="21005073"/>
                  </a:cubicBezTo>
                  <a:cubicBezTo>
                    <a:pt x="4413890" y="21005073"/>
                    <a:pt x="4879041" y="21003803"/>
                    <a:pt x="5344193" y="21005073"/>
                  </a:cubicBezTo>
                  <a:cubicBezTo>
                    <a:pt x="6033900" y="21006343"/>
                    <a:pt x="13604642" y="20996184"/>
                    <a:pt x="14310389" y="20998723"/>
                  </a:cubicBezTo>
                  <a:cubicBezTo>
                    <a:pt x="14615144" y="20999993"/>
                    <a:pt x="14919898" y="21001262"/>
                    <a:pt x="15208614" y="21001262"/>
                  </a:cubicBezTo>
                  <a:cubicBezTo>
                    <a:pt x="15737924" y="21003803"/>
                    <a:pt x="16251193" y="20999993"/>
                    <a:pt x="16780505" y="21003803"/>
                  </a:cubicBezTo>
                  <a:cubicBezTo>
                    <a:pt x="17213577" y="21006343"/>
                    <a:pt x="17646648" y="21006343"/>
                    <a:pt x="18079721" y="21008884"/>
                  </a:cubicBezTo>
                  <a:cubicBezTo>
                    <a:pt x="18721309" y="21012693"/>
                    <a:pt x="19362898" y="21015234"/>
                    <a:pt x="20004485" y="21016503"/>
                  </a:cubicBezTo>
                  <a:cubicBezTo>
                    <a:pt x="20245081" y="21016503"/>
                    <a:pt x="20293728" y="21015234"/>
                    <a:pt x="20314048" y="21015234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4" name="TextBox 24"/>
          <p:cNvSpPr txBox="1"/>
          <p:nvPr/>
        </p:nvSpPr>
        <p:spPr>
          <a:xfrm>
            <a:off x="1782392" y="855671"/>
            <a:ext cx="40326416" cy="9607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211"/>
              </a:lnSpc>
            </a:pPr>
            <a:r>
              <a:rPr lang="en-US" sz="7001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Your Research Topic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3708126" y="3730975"/>
            <a:ext cx="36474948" cy="10579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21"/>
              </a:lnSpc>
            </a:pPr>
            <a:r>
              <a:rPr lang="en-US" sz="4001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Authors</a:t>
            </a:r>
          </a:p>
          <a:p>
            <a:pPr algn="ctr">
              <a:lnSpc>
                <a:spcPts val="4121"/>
              </a:lnSpc>
            </a:pPr>
            <a:r>
              <a:rPr lang="en-US" sz="4001" baseline="300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</a:t>
            </a:r>
            <a:r>
              <a:rPr lang="en-US" sz="4001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Your Site Name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1327185" y="6294245"/>
            <a:ext cx="11887200" cy="11249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541"/>
              </a:lnSpc>
              <a:spcBef>
                <a:spcPct val="0"/>
              </a:spcBef>
            </a:pPr>
            <a:r>
              <a:rPr lang="en-US" sz="32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Talk briefly about your research by providing background information. 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1929163" y="5377517"/>
            <a:ext cx="10684894" cy="644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199"/>
              </a:lnSpc>
              <a:spcBef>
                <a:spcPct val="0"/>
              </a:spcBef>
            </a:pPr>
            <a:r>
              <a:rPr lang="en-US" sz="3999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INTRODUCTION/BACKGROUND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1327185" y="13719637"/>
            <a:ext cx="11887200" cy="11382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550"/>
              </a:lnSpc>
              <a:spcBef>
                <a:spcPct val="0"/>
              </a:spcBef>
            </a:pPr>
            <a:r>
              <a:rPr lang="en-US" sz="32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What are the questions that you want to be answered by this research?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1929163" y="12798887"/>
            <a:ext cx="10684894" cy="644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199"/>
              </a:lnSpc>
              <a:spcBef>
                <a:spcPct val="0"/>
              </a:spcBef>
            </a:pPr>
            <a:r>
              <a:rPr lang="en-US" sz="3999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OBJECTIVES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1327185" y="19901867"/>
            <a:ext cx="11887200" cy="11382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550"/>
              </a:lnSpc>
              <a:spcBef>
                <a:spcPct val="0"/>
              </a:spcBef>
            </a:pPr>
            <a:r>
              <a:rPr lang="en-US" sz="32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What were the ways you went about getting the information that you needed?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1929163" y="18940760"/>
            <a:ext cx="10684894" cy="644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199"/>
              </a:lnSpc>
              <a:spcBef>
                <a:spcPct val="0"/>
              </a:spcBef>
            </a:pPr>
            <a:r>
              <a:rPr lang="en-US" sz="3999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DESIGN/METHODS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14721015" y="6294245"/>
            <a:ext cx="14447520" cy="17281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550"/>
              </a:lnSpc>
            </a:pPr>
            <a:r>
              <a:rPr lang="en-US" sz="32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Summarize the information you gathered here. Share your findings, like how rocks contain stories of what Earth was like at a specific point in time.</a:t>
            </a:r>
          </a:p>
          <a:p>
            <a:pPr algn="l">
              <a:lnSpc>
                <a:spcPts val="4550"/>
              </a:lnSpc>
              <a:spcBef>
                <a:spcPct val="0"/>
              </a:spcBef>
            </a:pPr>
            <a:r>
              <a:rPr lang="en-US" sz="32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Add images or charts as needed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16798160" y="5377517"/>
            <a:ext cx="10231742" cy="644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199"/>
              </a:lnSpc>
              <a:spcBef>
                <a:spcPct val="0"/>
              </a:spcBef>
            </a:pPr>
            <a:r>
              <a:rPr lang="en-US" sz="3999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RESULTS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31507015" y="5377517"/>
            <a:ext cx="10231742" cy="644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199"/>
              </a:lnSpc>
              <a:spcBef>
                <a:spcPct val="0"/>
              </a:spcBef>
            </a:pPr>
            <a:r>
              <a:rPr lang="en-US" sz="3999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DISCUSSION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30678873" y="6294245"/>
            <a:ext cx="11887200" cy="5545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541"/>
              </a:lnSpc>
              <a:spcBef>
                <a:spcPct val="0"/>
              </a:spcBef>
            </a:pPr>
            <a:r>
              <a:rPr lang="en-US" sz="32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Talk about the implications of your research.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31507015" y="24668527"/>
            <a:ext cx="10231742" cy="644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199"/>
              </a:lnSpc>
              <a:spcBef>
                <a:spcPct val="0"/>
              </a:spcBef>
            </a:pPr>
            <a:r>
              <a:rPr lang="en-US" sz="3999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ACKNOWLEDGEMENT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30678873" y="25561290"/>
            <a:ext cx="11887200" cy="5545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541"/>
              </a:lnSpc>
              <a:spcBef>
                <a:spcPct val="0"/>
              </a:spcBef>
            </a:pPr>
            <a:r>
              <a:rPr lang="en-US" sz="32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Add any appropriate acknowledgments here.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D43A3E2-2712-2DCB-9D98-AEE4D3BF2BC1}"/>
              </a:ext>
            </a:extLst>
          </p:cNvPr>
          <p:cNvSpPr txBox="1"/>
          <p:nvPr/>
        </p:nvSpPr>
        <p:spPr>
          <a:xfrm>
            <a:off x="35356800" y="1329114"/>
            <a:ext cx="7209686" cy="243143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5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4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Your Site Logo</a:t>
            </a:r>
            <a:endParaRPr lang="en-US" sz="5400" dirty="0"/>
          </a:p>
          <a:p>
            <a:r>
              <a:rPr lang="en-US" sz="5400" dirty="0"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1B3B5E">
                <a:alpha val="100000"/>
              </a:srgbClr>
            </a:gs>
            <a:gs pos="50000">
              <a:srgbClr val="3696C7">
                <a:alpha val="100000"/>
              </a:srgbClr>
            </a:gs>
            <a:gs pos="100000">
              <a:srgbClr val="79CABA">
                <a:alpha val="100000"/>
              </a:srgbClr>
            </a:gs>
          </a:gsLst>
          <a:lin ang="27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4030426" y="5106739"/>
            <a:ext cx="15830349" cy="24385517"/>
            <a:chOff x="0" y="0"/>
            <a:chExt cx="24379366" cy="37282506"/>
          </a:xfrm>
        </p:grpSpPr>
        <p:sp>
          <p:nvSpPr>
            <p:cNvPr id="3" name="Freeform 3"/>
            <p:cNvSpPr/>
            <p:nvPr/>
          </p:nvSpPr>
          <p:spPr>
            <a:xfrm>
              <a:off x="10160" y="16510"/>
              <a:ext cx="24356506" cy="37254567"/>
            </a:xfrm>
            <a:custGeom>
              <a:avLst/>
              <a:gdLst/>
              <a:ahLst/>
              <a:cxnLst/>
              <a:rect l="l" t="t" r="r" b="b"/>
              <a:pathLst>
                <a:path w="24356506" h="37254567">
                  <a:moveTo>
                    <a:pt x="24356506" y="37254567"/>
                  </a:moveTo>
                  <a:lnTo>
                    <a:pt x="0" y="37246946"/>
                  </a:lnTo>
                  <a:lnTo>
                    <a:pt x="0" y="12934083"/>
                  </a:lnTo>
                  <a:lnTo>
                    <a:pt x="17780" y="19050"/>
                  </a:lnTo>
                  <a:lnTo>
                    <a:pt x="12144661" y="0"/>
                  </a:lnTo>
                  <a:lnTo>
                    <a:pt x="24337456" y="50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Freeform 4"/>
            <p:cNvSpPr/>
            <p:nvPr/>
          </p:nvSpPr>
          <p:spPr>
            <a:xfrm>
              <a:off x="-3810" y="0"/>
              <a:ext cx="24385716" cy="37281234"/>
            </a:xfrm>
            <a:custGeom>
              <a:avLst/>
              <a:gdLst/>
              <a:ahLst/>
              <a:cxnLst/>
              <a:rect l="l" t="t" r="r" b="b"/>
              <a:pathLst>
                <a:path w="24385716" h="37281234">
                  <a:moveTo>
                    <a:pt x="24351426" y="21590"/>
                  </a:moveTo>
                  <a:cubicBezTo>
                    <a:pt x="24352696" y="34290"/>
                    <a:pt x="24352696" y="44450"/>
                    <a:pt x="24353966" y="54610"/>
                  </a:cubicBezTo>
                  <a:cubicBezTo>
                    <a:pt x="24356506" y="639240"/>
                    <a:pt x="24357776" y="1471892"/>
                    <a:pt x="24360316" y="2274806"/>
                  </a:cubicBezTo>
                  <a:cubicBezTo>
                    <a:pt x="24360316" y="3434571"/>
                    <a:pt x="24373016" y="26302760"/>
                    <a:pt x="24379366" y="27462525"/>
                  </a:cubicBezTo>
                  <a:cubicBezTo>
                    <a:pt x="24385716" y="29217041"/>
                    <a:pt x="24381906" y="31001295"/>
                    <a:pt x="24381906" y="32755808"/>
                  </a:cubicBezTo>
                  <a:cubicBezTo>
                    <a:pt x="24381906" y="34302164"/>
                    <a:pt x="24383176" y="35729565"/>
                    <a:pt x="24384446" y="37220277"/>
                  </a:cubicBezTo>
                  <a:cubicBezTo>
                    <a:pt x="24384446" y="37241866"/>
                    <a:pt x="24384446" y="37255834"/>
                    <a:pt x="24384446" y="37279966"/>
                  </a:cubicBezTo>
                  <a:cubicBezTo>
                    <a:pt x="24361587" y="37279966"/>
                    <a:pt x="24341266" y="37281234"/>
                    <a:pt x="24247412" y="37279966"/>
                  </a:cubicBezTo>
                  <a:cubicBezTo>
                    <a:pt x="22996183" y="37274884"/>
                    <a:pt x="21725707" y="37281234"/>
                    <a:pt x="20474480" y="37276156"/>
                  </a:cubicBezTo>
                  <a:cubicBezTo>
                    <a:pt x="19723743" y="37272345"/>
                    <a:pt x="18992257" y="37274884"/>
                    <a:pt x="18241520" y="37272345"/>
                  </a:cubicBezTo>
                  <a:cubicBezTo>
                    <a:pt x="17895026" y="37271077"/>
                    <a:pt x="17548533" y="37269806"/>
                    <a:pt x="17202039" y="37268534"/>
                  </a:cubicBezTo>
                  <a:cubicBezTo>
                    <a:pt x="16990293" y="37268534"/>
                    <a:pt x="16797797" y="37269806"/>
                    <a:pt x="16586049" y="37269806"/>
                  </a:cubicBezTo>
                  <a:cubicBezTo>
                    <a:pt x="16047060" y="37268534"/>
                    <a:pt x="14564836" y="37269806"/>
                    <a:pt x="14025847" y="37268534"/>
                  </a:cubicBezTo>
                  <a:cubicBezTo>
                    <a:pt x="13640854" y="37267266"/>
                    <a:pt x="5940993" y="37276156"/>
                    <a:pt x="5556000" y="37274884"/>
                  </a:cubicBezTo>
                  <a:cubicBezTo>
                    <a:pt x="5459751" y="37274884"/>
                    <a:pt x="5344254" y="37276156"/>
                    <a:pt x="5248006" y="37276156"/>
                  </a:cubicBezTo>
                  <a:cubicBezTo>
                    <a:pt x="5017010" y="37276156"/>
                    <a:pt x="4805263" y="37277427"/>
                    <a:pt x="4574268" y="37277427"/>
                  </a:cubicBezTo>
                  <a:cubicBezTo>
                    <a:pt x="3996778" y="37277427"/>
                    <a:pt x="3438538" y="37276156"/>
                    <a:pt x="2861049" y="37274884"/>
                  </a:cubicBezTo>
                  <a:cubicBezTo>
                    <a:pt x="2514555" y="37273616"/>
                    <a:pt x="2168061" y="37272345"/>
                    <a:pt x="1840817" y="37271077"/>
                  </a:cubicBezTo>
                  <a:cubicBezTo>
                    <a:pt x="1224828" y="37269806"/>
                    <a:pt x="608840" y="37268534"/>
                    <a:pt x="48260" y="37268534"/>
                  </a:cubicBezTo>
                  <a:cubicBezTo>
                    <a:pt x="38100" y="37268534"/>
                    <a:pt x="29210" y="37268534"/>
                    <a:pt x="19050" y="37267266"/>
                  </a:cubicBezTo>
                  <a:cubicBezTo>
                    <a:pt x="10160" y="37265995"/>
                    <a:pt x="5080" y="37259645"/>
                    <a:pt x="7620" y="37250756"/>
                  </a:cubicBezTo>
                  <a:cubicBezTo>
                    <a:pt x="16510" y="37216448"/>
                    <a:pt x="12700" y="36473008"/>
                    <a:pt x="11430" y="35699830"/>
                  </a:cubicBezTo>
                  <a:cubicBezTo>
                    <a:pt x="10160" y="34123740"/>
                    <a:pt x="6350" y="32577385"/>
                    <a:pt x="7620" y="31001295"/>
                  </a:cubicBezTo>
                  <a:cubicBezTo>
                    <a:pt x="5080" y="29038615"/>
                    <a:pt x="0" y="4743023"/>
                    <a:pt x="7620" y="2750607"/>
                  </a:cubicBezTo>
                  <a:cubicBezTo>
                    <a:pt x="8890" y="2364018"/>
                    <a:pt x="7620" y="1947692"/>
                    <a:pt x="8890" y="1561104"/>
                  </a:cubicBezTo>
                  <a:cubicBezTo>
                    <a:pt x="10160" y="936616"/>
                    <a:pt x="12700" y="252652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127599" y="30480"/>
                    <a:pt x="435593" y="29210"/>
                  </a:cubicBezTo>
                  <a:cubicBezTo>
                    <a:pt x="955334" y="25400"/>
                    <a:pt x="1475074" y="22860"/>
                    <a:pt x="2014064" y="20320"/>
                  </a:cubicBezTo>
                  <a:cubicBezTo>
                    <a:pt x="2379808" y="17780"/>
                    <a:pt x="2745551" y="16510"/>
                    <a:pt x="3092045" y="13970"/>
                  </a:cubicBezTo>
                  <a:cubicBezTo>
                    <a:pt x="3438539" y="11430"/>
                    <a:pt x="3804282" y="8890"/>
                    <a:pt x="4150776" y="8890"/>
                  </a:cubicBezTo>
                  <a:cubicBezTo>
                    <a:pt x="4535769" y="7620"/>
                    <a:pt x="4920762" y="10160"/>
                    <a:pt x="5305755" y="8890"/>
                  </a:cubicBezTo>
                  <a:cubicBezTo>
                    <a:pt x="5786996" y="8890"/>
                    <a:pt x="14507088" y="6350"/>
                    <a:pt x="14988329" y="5080"/>
                  </a:cubicBezTo>
                  <a:cubicBezTo>
                    <a:pt x="15450321" y="3810"/>
                    <a:pt x="15912313" y="2540"/>
                    <a:pt x="16393554" y="2540"/>
                  </a:cubicBezTo>
                  <a:cubicBezTo>
                    <a:pt x="17182789" y="1270"/>
                    <a:pt x="17952776" y="0"/>
                    <a:pt x="18742010" y="0"/>
                  </a:cubicBezTo>
                  <a:cubicBezTo>
                    <a:pt x="19069256" y="0"/>
                    <a:pt x="19415749" y="2540"/>
                    <a:pt x="19742993" y="2540"/>
                  </a:cubicBezTo>
                  <a:cubicBezTo>
                    <a:pt x="20647727" y="3810"/>
                    <a:pt x="21571709" y="5080"/>
                    <a:pt x="22476444" y="7620"/>
                  </a:cubicBezTo>
                  <a:cubicBezTo>
                    <a:pt x="22957685" y="8890"/>
                    <a:pt x="23438927" y="12700"/>
                    <a:pt x="23920167" y="16510"/>
                  </a:cubicBezTo>
                  <a:cubicBezTo>
                    <a:pt x="24035666" y="16510"/>
                    <a:pt x="24151164" y="16510"/>
                    <a:pt x="24247412" y="16510"/>
                  </a:cubicBezTo>
                  <a:cubicBezTo>
                    <a:pt x="24332376" y="17780"/>
                    <a:pt x="24341266" y="20320"/>
                    <a:pt x="24351426" y="21590"/>
                  </a:cubicBezTo>
                  <a:close/>
                  <a:moveTo>
                    <a:pt x="24361587" y="37263456"/>
                  </a:moveTo>
                  <a:cubicBezTo>
                    <a:pt x="24362856" y="37246945"/>
                    <a:pt x="24364126" y="37234245"/>
                    <a:pt x="24364126" y="37221545"/>
                  </a:cubicBezTo>
                  <a:cubicBezTo>
                    <a:pt x="24362856" y="35580879"/>
                    <a:pt x="24361587" y="34004790"/>
                    <a:pt x="24361587" y="32309749"/>
                  </a:cubicBezTo>
                  <a:cubicBezTo>
                    <a:pt x="24361587" y="31536571"/>
                    <a:pt x="24364126" y="30763397"/>
                    <a:pt x="24362856" y="29990216"/>
                  </a:cubicBezTo>
                  <a:cubicBezTo>
                    <a:pt x="24362856" y="29276514"/>
                    <a:pt x="24361587" y="28533077"/>
                    <a:pt x="24360316" y="27819378"/>
                  </a:cubicBezTo>
                  <a:cubicBezTo>
                    <a:pt x="24355237" y="26719085"/>
                    <a:pt x="24343806" y="3940109"/>
                    <a:pt x="24343806" y="2839820"/>
                  </a:cubicBezTo>
                  <a:cubicBezTo>
                    <a:pt x="24341266" y="1917956"/>
                    <a:pt x="24338726" y="966353"/>
                    <a:pt x="24336187" y="63500"/>
                  </a:cubicBezTo>
                  <a:cubicBezTo>
                    <a:pt x="24334916" y="44450"/>
                    <a:pt x="24333646" y="43180"/>
                    <a:pt x="24189662" y="41910"/>
                  </a:cubicBezTo>
                  <a:cubicBezTo>
                    <a:pt x="24131914" y="41910"/>
                    <a:pt x="24093414" y="41910"/>
                    <a:pt x="24035666" y="40640"/>
                  </a:cubicBezTo>
                  <a:cubicBezTo>
                    <a:pt x="23554425" y="36830"/>
                    <a:pt x="23053933" y="31750"/>
                    <a:pt x="22572691" y="30480"/>
                  </a:cubicBezTo>
                  <a:cubicBezTo>
                    <a:pt x="21398464" y="26670"/>
                    <a:pt x="20204986" y="25400"/>
                    <a:pt x="19030757" y="22860"/>
                  </a:cubicBezTo>
                  <a:cubicBezTo>
                    <a:pt x="18857510" y="22860"/>
                    <a:pt x="18665014" y="22860"/>
                    <a:pt x="18491767" y="22860"/>
                  </a:cubicBezTo>
                  <a:cubicBezTo>
                    <a:pt x="18203022" y="22860"/>
                    <a:pt x="17914276" y="22860"/>
                    <a:pt x="17644781" y="22860"/>
                  </a:cubicBezTo>
                  <a:cubicBezTo>
                    <a:pt x="17028794" y="22860"/>
                    <a:pt x="16412804" y="22860"/>
                    <a:pt x="15816065" y="24130"/>
                  </a:cubicBezTo>
                  <a:cubicBezTo>
                    <a:pt x="15296323" y="25400"/>
                    <a:pt x="6537732" y="29210"/>
                    <a:pt x="6017992" y="29210"/>
                  </a:cubicBezTo>
                  <a:cubicBezTo>
                    <a:pt x="5171007" y="29210"/>
                    <a:pt x="4324023" y="26670"/>
                    <a:pt x="3477038" y="33020"/>
                  </a:cubicBezTo>
                  <a:cubicBezTo>
                    <a:pt x="3034296" y="36830"/>
                    <a:pt x="2610804" y="36830"/>
                    <a:pt x="2187311" y="38100"/>
                  </a:cubicBezTo>
                  <a:cubicBezTo>
                    <a:pt x="1455824" y="41910"/>
                    <a:pt x="724338" y="45720"/>
                    <a:pt x="49530" y="50800"/>
                  </a:cubicBezTo>
                  <a:cubicBezTo>
                    <a:pt x="36830" y="50800"/>
                    <a:pt x="34290" y="53340"/>
                    <a:pt x="33020" y="163439"/>
                  </a:cubicBezTo>
                  <a:cubicBezTo>
                    <a:pt x="31750" y="698716"/>
                    <a:pt x="31750" y="1233992"/>
                    <a:pt x="30480" y="1769268"/>
                  </a:cubicBezTo>
                  <a:cubicBezTo>
                    <a:pt x="29210" y="2661395"/>
                    <a:pt x="26670" y="3523785"/>
                    <a:pt x="25400" y="4415911"/>
                  </a:cubicBezTo>
                  <a:cubicBezTo>
                    <a:pt x="20320" y="5367513"/>
                    <a:pt x="26670" y="28622290"/>
                    <a:pt x="29210" y="29573891"/>
                  </a:cubicBezTo>
                  <a:cubicBezTo>
                    <a:pt x="29210" y="30584967"/>
                    <a:pt x="29210" y="31625784"/>
                    <a:pt x="30480" y="32636861"/>
                  </a:cubicBezTo>
                  <a:cubicBezTo>
                    <a:pt x="30480" y="33380300"/>
                    <a:pt x="33020" y="34123740"/>
                    <a:pt x="33020" y="34867177"/>
                  </a:cubicBezTo>
                  <a:cubicBezTo>
                    <a:pt x="33020" y="35670093"/>
                    <a:pt x="33020" y="36473008"/>
                    <a:pt x="31750" y="37221545"/>
                  </a:cubicBezTo>
                  <a:cubicBezTo>
                    <a:pt x="31750" y="37225356"/>
                    <a:pt x="31750" y="37227895"/>
                    <a:pt x="31750" y="37231706"/>
                  </a:cubicBezTo>
                  <a:cubicBezTo>
                    <a:pt x="31750" y="37241866"/>
                    <a:pt x="35560" y="37245677"/>
                    <a:pt x="44450" y="37245677"/>
                  </a:cubicBezTo>
                  <a:cubicBezTo>
                    <a:pt x="166098" y="37245677"/>
                    <a:pt x="435593" y="37246945"/>
                    <a:pt x="685838" y="37246945"/>
                  </a:cubicBezTo>
                  <a:cubicBezTo>
                    <a:pt x="1051582" y="37246945"/>
                    <a:pt x="1436575" y="37244406"/>
                    <a:pt x="1802318" y="37246945"/>
                  </a:cubicBezTo>
                  <a:cubicBezTo>
                    <a:pt x="2399057" y="37250756"/>
                    <a:pt x="2995797" y="37253295"/>
                    <a:pt x="3592536" y="37252027"/>
                  </a:cubicBezTo>
                  <a:cubicBezTo>
                    <a:pt x="3977529" y="37250756"/>
                    <a:pt x="4343272" y="37253295"/>
                    <a:pt x="4728265" y="37253295"/>
                  </a:cubicBezTo>
                  <a:cubicBezTo>
                    <a:pt x="5286505" y="37253295"/>
                    <a:pt x="5844745" y="37252027"/>
                    <a:pt x="6402985" y="37253295"/>
                  </a:cubicBezTo>
                  <a:cubicBezTo>
                    <a:pt x="7230720" y="37254566"/>
                    <a:pt x="16316555" y="37244406"/>
                    <a:pt x="17163541" y="37246945"/>
                  </a:cubicBezTo>
                  <a:cubicBezTo>
                    <a:pt x="17529284" y="37248216"/>
                    <a:pt x="17895026" y="37249484"/>
                    <a:pt x="18241520" y="37249484"/>
                  </a:cubicBezTo>
                  <a:cubicBezTo>
                    <a:pt x="18876759" y="37252027"/>
                    <a:pt x="19492748" y="37248216"/>
                    <a:pt x="20127986" y="37252027"/>
                  </a:cubicBezTo>
                  <a:cubicBezTo>
                    <a:pt x="20647727" y="37254566"/>
                    <a:pt x="21167467" y="37254566"/>
                    <a:pt x="21687209" y="37257106"/>
                  </a:cubicBezTo>
                  <a:cubicBezTo>
                    <a:pt x="22457195" y="37260916"/>
                    <a:pt x="23227180" y="37263456"/>
                    <a:pt x="23997167" y="37264727"/>
                  </a:cubicBezTo>
                  <a:cubicBezTo>
                    <a:pt x="24285911" y="37264727"/>
                    <a:pt x="24341266" y="37263456"/>
                    <a:pt x="24361587" y="37263456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30020918" y="5117486"/>
            <a:ext cx="13203936" cy="16140292"/>
            <a:chOff x="0" y="0"/>
            <a:chExt cx="20334586" cy="24784681"/>
          </a:xfrm>
        </p:grpSpPr>
        <p:sp>
          <p:nvSpPr>
            <p:cNvPr id="6" name="Freeform 6"/>
            <p:cNvSpPr/>
            <p:nvPr/>
          </p:nvSpPr>
          <p:spPr>
            <a:xfrm>
              <a:off x="10160" y="16510"/>
              <a:ext cx="20311727" cy="24756741"/>
            </a:xfrm>
            <a:custGeom>
              <a:avLst/>
              <a:gdLst/>
              <a:ahLst/>
              <a:cxnLst/>
              <a:rect l="l" t="t" r="r" b="b"/>
              <a:pathLst>
                <a:path w="20311727" h="24756741">
                  <a:moveTo>
                    <a:pt x="20311727" y="24756741"/>
                  </a:moveTo>
                  <a:lnTo>
                    <a:pt x="0" y="24749121"/>
                  </a:lnTo>
                  <a:lnTo>
                    <a:pt x="0" y="8599511"/>
                  </a:lnTo>
                  <a:lnTo>
                    <a:pt x="17780" y="19050"/>
                  </a:lnTo>
                  <a:lnTo>
                    <a:pt x="10127472" y="0"/>
                  </a:lnTo>
                  <a:lnTo>
                    <a:pt x="20292677" y="50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7"/>
            <p:cNvSpPr/>
            <p:nvPr/>
          </p:nvSpPr>
          <p:spPr>
            <a:xfrm>
              <a:off x="-3810" y="0"/>
              <a:ext cx="20340936" cy="24783411"/>
            </a:xfrm>
            <a:custGeom>
              <a:avLst/>
              <a:gdLst/>
              <a:ahLst/>
              <a:cxnLst/>
              <a:rect l="l" t="t" r="r" b="b"/>
              <a:pathLst>
                <a:path w="20340936" h="24783411">
                  <a:moveTo>
                    <a:pt x="20306647" y="21590"/>
                  </a:moveTo>
                  <a:cubicBezTo>
                    <a:pt x="20307916" y="34290"/>
                    <a:pt x="20307916" y="44450"/>
                    <a:pt x="20309186" y="54610"/>
                  </a:cubicBezTo>
                  <a:cubicBezTo>
                    <a:pt x="20311727" y="445863"/>
                    <a:pt x="20312997" y="998434"/>
                    <a:pt x="20315536" y="1531270"/>
                  </a:cubicBezTo>
                  <a:cubicBezTo>
                    <a:pt x="20315536" y="2300923"/>
                    <a:pt x="20328236" y="17476893"/>
                    <a:pt x="20334586" y="18246545"/>
                  </a:cubicBezTo>
                  <a:cubicBezTo>
                    <a:pt x="20340936" y="19410891"/>
                    <a:pt x="20337127" y="20594972"/>
                    <a:pt x="20337127" y="21759317"/>
                  </a:cubicBezTo>
                  <a:cubicBezTo>
                    <a:pt x="20337127" y="22785522"/>
                    <a:pt x="20338397" y="23732785"/>
                    <a:pt x="20339666" y="24722451"/>
                  </a:cubicBezTo>
                  <a:cubicBezTo>
                    <a:pt x="20339666" y="24744042"/>
                    <a:pt x="20339666" y="24758011"/>
                    <a:pt x="20339666" y="24782142"/>
                  </a:cubicBezTo>
                  <a:cubicBezTo>
                    <a:pt x="20316807" y="24782142"/>
                    <a:pt x="20296486" y="24783411"/>
                    <a:pt x="20215751" y="24782142"/>
                  </a:cubicBezTo>
                  <a:cubicBezTo>
                    <a:pt x="19173028" y="24777061"/>
                    <a:pt x="18114263" y="24783411"/>
                    <a:pt x="17071540" y="24778331"/>
                  </a:cubicBezTo>
                  <a:cubicBezTo>
                    <a:pt x="16445906" y="24774520"/>
                    <a:pt x="15836315" y="24777061"/>
                    <a:pt x="15210680" y="24774520"/>
                  </a:cubicBezTo>
                  <a:cubicBezTo>
                    <a:pt x="14921926" y="24773251"/>
                    <a:pt x="14633171" y="24771981"/>
                    <a:pt x="14344417" y="24770711"/>
                  </a:cubicBezTo>
                  <a:cubicBezTo>
                    <a:pt x="14167956" y="24770711"/>
                    <a:pt x="14007538" y="24771981"/>
                    <a:pt x="13831076" y="24771981"/>
                  </a:cubicBezTo>
                  <a:cubicBezTo>
                    <a:pt x="13381903" y="24770711"/>
                    <a:pt x="12146677" y="24771981"/>
                    <a:pt x="11697505" y="24770711"/>
                  </a:cubicBezTo>
                  <a:cubicBezTo>
                    <a:pt x="11376667" y="24769442"/>
                    <a:pt x="4959909" y="24778331"/>
                    <a:pt x="4639071" y="24777061"/>
                  </a:cubicBezTo>
                  <a:cubicBezTo>
                    <a:pt x="4558861" y="24777061"/>
                    <a:pt x="4462610" y="24778331"/>
                    <a:pt x="4382400" y="24778331"/>
                  </a:cubicBezTo>
                  <a:cubicBezTo>
                    <a:pt x="4189898" y="24778331"/>
                    <a:pt x="4013437" y="24779601"/>
                    <a:pt x="3820934" y="24779601"/>
                  </a:cubicBezTo>
                  <a:cubicBezTo>
                    <a:pt x="3339677" y="24779601"/>
                    <a:pt x="2874462" y="24778331"/>
                    <a:pt x="2393205" y="24777061"/>
                  </a:cubicBezTo>
                  <a:cubicBezTo>
                    <a:pt x="2104451" y="24775792"/>
                    <a:pt x="1815697" y="24774520"/>
                    <a:pt x="1542985" y="24773251"/>
                  </a:cubicBezTo>
                  <a:cubicBezTo>
                    <a:pt x="1029644" y="24771981"/>
                    <a:pt x="516304" y="24770711"/>
                    <a:pt x="48260" y="24770711"/>
                  </a:cubicBezTo>
                  <a:cubicBezTo>
                    <a:pt x="38100" y="24770711"/>
                    <a:pt x="29210" y="24770711"/>
                    <a:pt x="19050" y="24769442"/>
                  </a:cubicBezTo>
                  <a:cubicBezTo>
                    <a:pt x="10160" y="24768170"/>
                    <a:pt x="5080" y="24761820"/>
                    <a:pt x="7620" y="24752931"/>
                  </a:cubicBezTo>
                  <a:cubicBezTo>
                    <a:pt x="16510" y="24719521"/>
                    <a:pt x="12700" y="24226154"/>
                    <a:pt x="11430" y="23713052"/>
                  </a:cubicBezTo>
                  <a:cubicBezTo>
                    <a:pt x="10160" y="22667114"/>
                    <a:pt x="6350" y="21640910"/>
                    <a:pt x="7620" y="20594972"/>
                  </a:cubicBezTo>
                  <a:cubicBezTo>
                    <a:pt x="5080" y="19292484"/>
                    <a:pt x="0" y="3169248"/>
                    <a:pt x="7620" y="1847024"/>
                  </a:cubicBezTo>
                  <a:cubicBezTo>
                    <a:pt x="8890" y="1590474"/>
                    <a:pt x="7620" y="1314188"/>
                    <a:pt x="8890" y="1057637"/>
                  </a:cubicBezTo>
                  <a:cubicBezTo>
                    <a:pt x="10160" y="643210"/>
                    <a:pt x="12700" y="189312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115256" y="30480"/>
                    <a:pt x="371927" y="29210"/>
                  </a:cubicBezTo>
                  <a:cubicBezTo>
                    <a:pt x="805058" y="25400"/>
                    <a:pt x="1238189" y="22860"/>
                    <a:pt x="1687362" y="20320"/>
                  </a:cubicBezTo>
                  <a:cubicBezTo>
                    <a:pt x="1992158" y="17780"/>
                    <a:pt x="2296954" y="16510"/>
                    <a:pt x="2585708" y="13970"/>
                  </a:cubicBezTo>
                  <a:cubicBezTo>
                    <a:pt x="2874462" y="11430"/>
                    <a:pt x="3179258" y="8890"/>
                    <a:pt x="3468013" y="8890"/>
                  </a:cubicBezTo>
                  <a:cubicBezTo>
                    <a:pt x="3788851" y="7620"/>
                    <a:pt x="4109688" y="10160"/>
                    <a:pt x="4430526" y="8890"/>
                  </a:cubicBezTo>
                  <a:cubicBezTo>
                    <a:pt x="4831574" y="8890"/>
                    <a:pt x="12098552" y="6350"/>
                    <a:pt x="12499599" y="5080"/>
                  </a:cubicBezTo>
                  <a:cubicBezTo>
                    <a:pt x="12884605" y="3810"/>
                    <a:pt x="13269611" y="2540"/>
                    <a:pt x="13670658" y="2540"/>
                  </a:cubicBezTo>
                  <a:cubicBezTo>
                    <a:pt x="14328376" y="1270"/>
                    <a:pt x="14970052" y="0"/>
                    <a:pt x="15627770" y="0"/>
                  </a:cubicBezTo>
                  <a:cubicBezTo>
                    <a:pt x="15900482" y="0"/>
                    <a:pt x="16189236" y="2540"/>
                    <a:pt x="16461946" y="2540"/>
                  </a:cubicBezTo>
                  <a:cubicBezTo>
                    <a:pt x="17215918" y="3810"/>
                    <a:pt x="17985926" y="5080"/>
                    <a:pt x="18739897" y="7620"/>
                  </a:cubicBezTo>
                  <a:cubicBezTo>
                    <a:pt x="19140944" y="8890"/>
                    <a:pt x="19541991" y="12700"/>
                    <a:pt x="19943039" y="16510"/>
                  </a:cubicBezTo>
                  <a:cubicBezTo>
                    <a:pt x="20039289" y="16510"/>
                    <a:pt x="20135542" y="16510"/>
                    <a:pt x="20215751" y="16510"/>
                  </a:cubicBezTo>
                  <a:cubicBezTo>
                    <a:pt x="20287597" y="17780"/>
                    <a:pt x="20296486" y="20320"/>
                    <a:pt x="20306647" y="21590"/>
                  </a:cubicBezTo>
                  <a:close/>
                  <a:moveTo>
                    <a:pt x="20316807" y="24765631"/>
                  </a:moveTo>
                  <a:cubicBezTo>
                    <a:pt x="20318077" y="24749120"/>
                    <a:pt x="20319347" y="24736420"/>
                    <a:pt x="20319347" y="24723720"/>
                  </a:cubicBezTo>
                  <a:cubicBezTo>
                    <a:pt x="20318077" y="23634114"/>
                    <a:pt x="20316807" y="22588176"/>
                    <a:pt x="20316807" y="21463299"/>
                  </a:cubicBezTo>
                  <a:cubicBezTo>
                    <a:pt x="20316807" y="20950197"/>
                    <a:pt x="20319347" y="20437095"/>
                    <a:pt x="20318077" y="19923993"/>
                  </a:cubicBezTo>
                  <a:cubicBezTo>
                    <a:pt x="20318077" y="19450360"/>
                    <a:pt x="20316807" y="18956993"/>
                    <a:pt x="20315536" y="18483362"/>
                  </a:cubicBezTo>
                  <a:cubicBezTo>
                    <a:pt x="20310457" y="17753178"/>
                    <a:pt x="20299027" y="2636412"/>
                    <a:pt x="20299027" y="1906229"/>
                  </a:cubicBezTo>
                  <a:cubicBezTo>
                    <a:pt x="20296486" y="1294454"/>
                    <a:pt x="20293947" y="662944"/>
                    <a:pt x="20291407" y="63500"/>
                  </a:cubicBezTo>
                  <a:cubicBezTo>
                    <a:pt x="20290136" y="44450"/>
                    <a:pt x="20288866" y="43180"/>
                    <a:pt x="20167626" y="41910"/>
                  </a:cubicBezTo>
                  <a:cubicBezTo>
                    <a:pt x="20119500" y="41910"/>
                    <a:pt x="20087417" y="41910"/>
                    <a:pt x="20039289" y="40640"/>
                  </a:cubicBezTo>
                  <a:cubicBezTo>
                    <a:pt x="19638244" y="36830"/>
                    <a:pt x="19221153" y="31750"/>
                    <a:pt x="18820106" y="30480"/>
                  </a:cubicBezTo>
                  <a:cubicBezTo>
                    <a:pt x="17841551" y="26670"/>
                    <a:pt x="16846954" y="25400"/>
                    <a:pt x="15868398" y="22860"/>
                  </a:cubicBezTo>
                  <a:cubicBezTo>
                    <a:pt x="15724021" y="22860"/>
                    <a:pt x="15563603" y="22860"/>
                    <a:pt x="15419226" y="22860"/>
                  </a:cubicBezTo>
                  <a:cubicBezTo>
                    <a:pt x="15178597" y="22860"/>
                    <a:pt x="14937968" y="22860"/>
                    <a:pt x="14713382" y="22860"/>
                  </a:cubicBezTo>
                  <a:cubicBezTo>
                    <a:pt x="14200041" y="22860"/>
                    <a:pt x="13686700" y="22860"/>
                    <a:pt x="13189402" y="24130"/>
                  </a:cubicBezTo>
                  <a:cubicBezTo>
                    <a:pt x="12756270" y="25400"/>
                    <a:pt x="5457207" y="29210"/>
                    <a:pt x="5024076" y="29210"/>
                  </a:cubicBezTo>
                  <a:cubicBezTo>
                    <a:pt x="4318233" y="29210"/>
                    <a:pt x="3612390" y="26670"/>
                    <a:pt x="2906547" y="33020"/>
                  </a:cubicBezTo>
                  <a:cubicBezTo>
                    <a:pt x="2537582" y="36830"/>
                    <a:pt x="2184661" y="36830"/>
                    <a:pt x="1831739" y="38100"/>
                  </a:cubicBezTo>
                  <a:cubicBezTo>
                    <a:pt x="1222147" y="41910"/>
                    <a:pt x="612555" y="45720"/>
                    <a:pt x="49530" y="50800"/>
                  </a:cubicBezTo>
                  <a:cubicBezTo>
                    <a:pt x="36830" y="50800"/>
                    <a:pt x="34290" y="53340"/>
                    <a:pt x="33020" y="130108"/>
                  </a:cubicBezTo>
                  <a:cubicBezTo>
                    <a:pt x="31750" y="485332"/>
                    <a:pt x="31750" y="840556"/>
                    <a:pt x="30480" y="1195781"/>
                  </a:cubicBezTo>
                  <a:cubicBezTo>
                    <a:pt x="29210" y="1787821"/>
                    <a:pt x="26670" y="2360127"/>
                    <a:pt x="25400" y="2952167"/>
                  </a:cubicBezTo>
                  <a:cubicBezTo>
                    <a:pt x="20320" y="3583677"/>
                    <a:pt x="26670" y="19016197"/>
                    <a:pt x="29210" y="19647708"/>
                  </a:cubicBezTo>
                  <a:cubicBezTo>
                    <a:pt x="29210" y="20318687"/>
                    <a:pt x="29210" y="21009400"/>
                    <a:pt x="30480" y="21680381"/>
                  </a:cubicBezTo>
                  <a:cubicBezTo>
                    <a:pt x="30480" y="22173747"/>
                    <a:pt x="33020" y="22667114"/>
                    <a:pt x="33020" y="23160481"/>
                  </a:cubicBezTo>
                  <a:cubicBezTo>
                    <a:pt x="33020" y="23693317"/>
                    <a:pt x="33020" y="24226154"/>
                    <a:pt x="31750" y="24723720"/>
                  </a:cubicBezTo>
                  <a:cubicBezTo>
                    <a:pt x="31750" y="24727531"/>
                    <a:pt x="31750" y="24730070"/>
                    <a:pt x="31750" y="24733881"/>
                  </a:cubicBezTo>
                  <a:cubicBezTo>
                    <a:pt x="31750" y="24744042"/>
                    <a:pt x="35560" y="24747851"/>
                    <a:pt x="44450" y="24747851"/>
                  </a:cubicBezTo>
                  <a:cubicBezTo>
                    <a:pt x="147340" y="24747851"/>
                    <a:pt x="371927" y="24749120"/>
                    <a:pt x="580471" y="24749120"/>
                  </a:cubicBezTo>
                  <a:cubicBezTo>
                    <a:pt x="885267" y="24749120"/>
                    <a:pt x="1206105" y="24746581"/>
                    <a:pt x="1510901" y="24749120"/>
                  </a:cubicBezTo>
                  <a:cubicBezTo>
                    <a:pt x="2008200" y="24752931"/>
                    <a:pt x="2505499" y="24755470"/>
                    <a:pt x="3002798" y="24754201"/>
                  </a:cubicBezTo>
                  <a:cubicBezTo>
                    <a:pt x="3323636" y="24752931"/>
                    <a:pt x="3628431" y="24755470"/>
                    <a:pt x="3949270" y="24755470"/>
                  </a:cubicBezTo>
                  <a:cubicBezTo>
                    <a:pt x="4414484" y="24755470"/>
                    <a:pt x="4879699" y="24754201"/>
                    <a:pt x="5344915" y="24755470"/>
                  </a:cubicBezTo>
                  <a:cubicBezTo>
                    <a:pt x="6034716" y="24756742"/>
                    <a:pt x="13606490" y="24746581"/>
                    <a:pt x="14312334" y="24749120"/>
                  </a:cubicBezTo>
                  <a:cubicBezTo>
                    <a:pt x="14617130" y="24750392"/>
                    <a:pt x="14921926" y="24751661"/>
                    <a:pt x="15210680" y="24751661"/>
                  </a:cubicBezTo>
                  <a:cubicBezTo>
                    <a:pt x="15740063" y="24754201"/>
                    <a:pt x="16253403" y="24750392"/>
                    <a:pt x="16782786" y="24754201"/>
                  </a:cubicBezTo>
                  <a:cubicBezTo>
                    <a:pt x="17215918" y="24756742"/>
                    <a:pt x="17649048" y="24756742"/>
                    <a:pt x="18082179" y="24759281"/>
                  </a:cubicBezTo>
                  <a:cubicBezTo>
                    <a:pt x="18723855" y="24763092"/>
                    <a:pt x="19365531" y="24765631"/>
                    <a:pt x="20007208" y="24766901"/>
                  </a:cubicBezTo>
                  <a:cubicBezTo>
                    <a:pt x="20247835" y="24766901"/>
                    <a:pt x="20296486" y="24765631"/>
                    <a:pt x="20316807" y="24765631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30020918" y="21400652"/>
            <a:ext cx="13203936" cy="8090772"/>
            <a:chOff x="0" y="0"/>
            <a:chExt cx="20334586" cy="12277792"/>
          </a:xfrm>
        </p:grpSpPr>
        <p:sp>
          <p:nvSpPr>
            <p:cNvPr id="9" name="Freeform 9"/>
            <p:cNvSpPr/>
            <p:nvPr/>
          </p:nvSpPr>
          <p:spPr>
            <a:xfrm>
              <a:off x="10160" y="16510"/>
              <a:ext cx="20311727" cy="12249852"/>
            </a:xfrm>
            <a:custGeom>
              <a:avLst/>
              <a:gdLst/>
              <a:ahLst/>
              <a:cxnLst/>
              <a:rect l="l" t="t" r="r" b="b"/>
              <a:pathLst>
                <a:path w="20311727" h="12249852">
                  <a:moveTo>
                    <a:pt x="20311727" y="12249852"/>
                  </a:moveTo>
                  <a:lnTo>
                    <a:pt x="0" y="12242232"/>
                  </a:lnTo>
                  <a:lnTo>
                    <a:pt x="0" y="4261796"/>
                  </a:lnTo>
                  <a:lnTo>
                    <a:pt x="17780" y="19050"/>
                  </a:lnTo>
                  <a:lnTo>
                    <a:pt x="10127472" y="0"/>
                  </a:lnTo>
                  <a:lnTo>
                    <a:pt x="20292677" y="50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10"/>
            <p:cNvSpPr/>
            <p:nvPr/>
          </p:nvSpPr>
          <p:spPr>
            <a:xfrm>
              <a:off x="-3810" y="0"/>
              <a:ext cx="20340936" cy="12276522"/>
            </a:xfrm>
            <a:custGeom>
              <a:avLst/>
              <a:gdLst/>
              <a:ahLst/>
              <a:cxnLst/>
              <a:rect l="l" t="t" r="r" b="b"/>
              <a:pathLst>
                <a:path w="20340936" h="12276522">
                  <a:moveTo>
                    <a:pt x="20306647" y="21590"/>
                  </a:moveTo>
                  <a:cubicBezTo>
                    <a:pt x="20307916" y="34290"/>
                    <a:pt x="20307916" y="44450"/>
                    <a:pt x="20309186" y="54610"/>
                  </a:cubicBezTo>
                  <a:cubicBezTo>
                    <a:pt x="20311727" y="252345"/>
                    <a:pt x="20312997" y="524632"/>
                    <a:pt x="20315536" y="787195"/>
                  </a:cubicBezTo>
                  <a:cubicBezTo>
                    <a:pt x="20315536" y="1166452"/>
                    <a:pt x="20328236" y="8644625"/>
                    <a:pt x="20334586" y="9023882"/>
                  </a:cubicBezTo>
                  <a:cubicBezTo>
                    <a:pt x="20340936" y="9597630"/>
                    <a:pt x="20337127" y="10181102"/>
                    <a:pt x="20337127" y="10754850"/>
                  </a:cubicBezTo>
                  <a:cubicBezTo>
                    <a:pt x="20337127" y="11260526"/>
                    <a:pt x="20338397" y="11727304"/>
                    <a:pt x="20339666" y="12215561"/>
                  </a:cubicBezTo>
                  <a:cubicBezTo>
                    <a:pt x="20339666" y="12237152"/>
                    <a:pt x="20339666" y="12251122"/>
                    <a:pt x="20339666" y="12275252"/>
                  </a:cubicBezTo>
                  <a:cubicBezTo>
                    <a:pt x="20316807" y="12275252"/>
                    <a:pt x="20296486" y="12276522"/>
                    <a:pt x="20215751" y="12275252"/>
                  </a:cubicBezTo>
                  <a:cubicBezTo>
                    <a:pt x="19173028" y="12270172"/>
                    <a:pt x="18114263" y="12276522"/>
                    <a:pt x="17071540" y="12271442"/>
                  </a:cubicBezTo>
                  <a:cubicBezTo>
                    <a:pt x="16445906" y="12267632"/>
                    <a:pt x="15836315" y="12270172"/>
                    <a:pt x="15210680" y="12267632"/>
                  </a:cubicBezTo>
                  <a:cubicBezTo>
                    <a:pt x="14921926" y="12266361"/>
                    <a:pt x="14633171" y="12265092"/>
                    <a:pt x="14344417" y="12263822"/>
                  </a:cubicBezTo>
                  <a:cubicBezTo>
                    <a:pt x="14167956" y="12263822"/>
                    <a:pt x="14007538" y="12265092"/>
                    <a:pt x="13831076" y="12265092"/>
                  </a:cubicBezTo>
                  <a:cubicBezTo>
                    <a:pt x="13381903" y="12263822"/>
                    <a:pt x="12146677" y="12265092"/>
                    <a:pt x="11697505" y="12263822"/>
                  </a:cubicBezTo>
                  <a:cubicBezTo>
                    <a:pt x="11376667" y="12262552"/>
                    <a:pt x="4959909" y="12271442"/>
                    <a:pt x="4639071" y="12270172"/>
                  </a:cubicBezTo>
                  <a:cubicBezTo>
                    <a:pt x="4558861" y="12270172"/>
                    <a:pt x="4462610" y="12271442"/>
                    <a:pt x="4382400" y="12271442"/>
                  </a:cubicBezTo>
                  <a:cubicBezTo>
                    <a:pt x="4189898" y="12271442"/>
                    <a:pt x="4013437" y="12272711"/>
                    <a:pt x="3820934" y="12272711"/>
                  </a:cubicBezTo>
                  <a:cubicBezTo>
                    <a:pt x="3339677" y="12272711"/>
                    <a:pt x="2874462" y="12271442"/>
                    <a:pt x="2393205" y="12270172"/>
                  </a:cubicBezTo>
                  <a:cubicBezTo>
                    <a:pt x="2104451" y="12268902"/>
                    <a:pt x="1815697" y="12267632"/>
                    <a:pt x="1542985" y="12266361"/>
                  </a:cubicBezTo>
                  <a:cubicBezTo>
                    <a:pt x="1029644" y="12265092"/>
                    <a:pt x="516304" y="12263822"/>
                    <a:pt x="48260" y="12263822"/>
                  </a:cubicBezTo>
                  <a:cubicBezTo>
                    <a:pt x="38100" y="12263822"/>
                    <a:pt x="29210" y="12263822"/>
                    <a:pt x="19050" y="12262552"/>
                  </a:cubicBezTo>
                  <a:cubicBezTo>
                    <a:pt x="10160" y="12261282"/>
                    <a:pt x="5080" y="12254932"/>
                    <a:pt x="7620" y="12246042"/>
                  </a:cubicBezTo>
                  <a:cubicBezTo>
                    <a:pt x="16510" y="12213532"/>
                    <a:pt x="12700" y="11970418"/>
                    <a:pt x="11430" y="11717579"/>
                  </a:cubicBezTo>
                  <a:cubicBezTo>
                    <a:pt x="10160" y="11202179"/>
                    <a:pt x="6350" y="10696502"/>
                    <a:pt x="7620" y="10181102"/>
                  </a:cubicBezTo>
                  <a:cubicBezTo>
                    <a:pt x="5080" y="9539283"/>
                    <a:pt x="0" y="1594331"/>
                    <a:pt x="7620" y="942787"/>
                  </a:cubicBezTo>
                  <a:cubicBezTo>
                    <a:pt x="8890" y="816368"/>
                    <a:pt x="7620" y="680224"/>
                    <a:pt x="8890" y="553805"/>
                  </a:cubicBezTo>
                  <a:cubicBezTo>
                    <a:pt x="10160" y="349590"/>
                    <a:pt x="12700" y="125926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115256" y="30480"/>
                    <a:pt x="371927" y="29210"/>
                  </a:cubicBezTo>
                  <a:cubicBezTo>
                    <a:pt x="805058" y="25400"/>
                    <a:pt x="1238189" y="22860"/>
                    <a:pt x="1687362" y="20320"/>
                  </a:cubicBezTo>
                  <a:cubicBezTo>
                    <a:pt x="1992158" y="17780"/>
                    <a:pt x="2296954" y="16510"/>
                    <a:pt x="2585708" y="13970"/>
                  </a:cubicBezTo>
                  <a:cubicBezTo>
                    <a:pt x="2874462" y="11430"/>
                    <a:pt x="3179258" y="8890"/>
                    <a:pt x="3468013" y="8890"/>
                  </a:cubicBezTo>
                  <a:cubicBezTo>
                    <a:pt x="3788851" y="7620"/>
                    <a:pt x="4109688" y="10160"/>
                    <a:pt x="4430526" y="8890"/>
                  </a:cubicBezTo>
                  <a:cubicBezTo>
                    <a:pt x="4831574" y="8890"/>
                    <a:pt x="12098552" y="6350"/>
                    <a:pt x="12499599" y="5080"/>
                  </a:cubicBezTo>
                  <a:cubicBezTo>
                    <a:pt x="12884605" y="3810"/>
                    <a:pt x="13269611" y="2540"/>
                    <a:pt x="13670658" y="2540"/>
                  </a:cubicBezTo>
                  <a:cubicBezTo>
                    <a:pt x="14328376" y="1270"/>
                    <a:pt x="14970052" y="0"/>
                    <a:pt x="15627770" y="0"/>
                  </a:cubicBezTo>
                  <a:cubicBezTo>
                    <a:pt x="15900482" y="0"/>
                    <a:pt x="16189236" y="2540"/>
                    <a:pt x="16461946" y="2540"/>
                  </a:cubicBezTo>
                  <a:cubicBezTo>
                    <a:pt x="17215918" y="3810"/>
                    <a:pt x="17985926" y="5080"/>
                    <a:pt x="18739897" y="7620"/>
                  </a:cubicBezTo>
                  <a:cubicBezTo>
                    <a:pt x="19140944" y="8890"/>
                    <a:pt x="19541991" y="12700"/>
                    <a:pt x="19943039" y="16510"/>
                  </a:cubicBezTo>
                  <a:cubicBezTo>
                    <a:pt x="20039289" y="16510"/>
                    <a:pt x="20135542" y="16510"/>
                    <a:pt x="20215751" y="16510"/>
                  </a:cubicBezTo>
                  <a:cubicBezTo>
                    <a:pt x="20287597" y="17780"/>
                    <a:pt x="20296486" y="20320"/>
                    <a:pt x="20306647" y="21590"/>
                  </a:cubicBezTo>
                  <a:close/>
                  <a:moveTo>
                    <a:pt x="20316807" y="12258742"/>
                  </a:moveTo>
                  <a:cubicBezTo>
                    <a:pt x="20318077" y="12242232"/>
                    <a:pt x="20319347" y="12229532"/>
                    <a:pt x="20319347" y="12216832"/>
                  </a:cubicBezTo>
                  <a:cubicBezTo>
                    <a:pt x="20318077" y="11678682"/>
                    <a:pt x="20316807" y="11163281"/>
                    <a:pt x="20316807" y="10608982"/>
                  </a:cubicBezTo>
                  <a:cubicBezTo>
                    <a:pt x="20316807" y="10356145"/>
                    <a:pt x="20319347" y="10103307"/>
                    <a:pt x="20318077" y="9850468"/>
                  </a:cubicBezTo>
                  <a:cubicBezTo>
                    <a:pt x="20318077" y="9617078"/>
                    <a:pt x="20316807" y="9373965"/>
                    <a:pt x="20315536" y="9140576"/>
                  </a:cubicBezTo>
                  <a:cubicBezTo>
                    <a:pt x="20310457" y="8780768"/>
                    <a:pt x="20299027" y="1331769"/>
                    <a:pt x="20299027" y="971961"/>
                  </a:cubicBezTo>
                  <a:cubicBezTo>
                    <a:pt x="20296486" y="670500"/>
                    <a:pt x="20293947" y="359315"/>
                    <a:pt x="20291407" y="63500"/>
                  </a:cubicBezTo>
                  <a:cubicBezTo>
                    <a:pt x="20290136" y="44450"/>
                    <a:pt x="20288866" y="43180"/>
                    <a:pt x="20167626" y="41910"/>
                  </a:cubicBezTo>
                  <a:cubicBezTo>
                    <a:pt x="20119500" y="41910"/>
                    <a:pt x="20087417" y="41910"/>
                    <a:pt x="20039289" y="40640"/>
                  </a:cubicBezTo>
                  <a:cubicBezTo>
                    <a:pt x="19638244" y="36830"/>
                    <a:pt x="19221153" y="31750"/>
                    <a:pt x="18820106" y="30480"/>
                  </a:cubicBezTo>
                  <a:cubicBezTo>
                    <a:pt x="17841551" y="26670"/>
                    <a:pt x="16846954" y="25400"/>
                    <a:pt x="15868398" y="22860"/>
                  </a:cubicBezTo>
                  <a:cubicBezTo>
                    <a:pt x="15724021" y="22860"/>
                    <a:pt x="15563603" y="22860"/>
                    <a:pt x="15419226" y="22860"/>
                  </a:cubicBezTo>
                  <a:cubicBezTo>
                    <a:pt x="15178597" y="22860"/>
                    <a:pt x="14937968" y="22860"/>
                    <a:pt x="14713382" y="22860"/>
                  </a:cubicBezTo>
                  <a:cubicBezTo>
                    <a:pt x="14200041" y="22860"/>
                    <a:pt x="13686700" y="22860"/>
                    <a:pt x="13189402" y="24130"/>
                  </a:cubicBezTo>
                  <a:cubicBezTo>
                    <a:pt x="12756270" y="25400"/>
                    <a:pt x="5457207" y="29210"/>
                    <a:pt x="5024076" y="29210"/>
                  </a:cubicBezTo>
                  <a:cubicBezTo>
                    <a:pt x="4318233" y="29210"/>
                    <a:pt x="3612390" y="26670"/>
                    <a:pt x="2906547" y="33020"/>
                  </a:cubicBezTo>
                  <a:cubicBezTo>
                    <a:pt x="2537582" y="36830"/>
                    <a:pt x="2184661" y="36830"/>
                    <a:pt x="1831739" y="38100"/>
                  </a:cubicBezTo>
                  <a:cubicBezTo>
                    <a:pt x="1222147" y="41910"/>
                    <a:pt x="612555" y="45720"/>
                    <a:pt x="49530" y="50800"/>
                  </a:cubicBezTo>
                  <a:cubicBezTo>
                    <a:pt x="36830" y="50800"/>
                    <a:pt x="34290" y="53340"/>
                    <a:pt x="33020" y="96752"/>
                  </a:cubicBezTo>
                  <a:cubicBezTo>
                    <a:pt x="31750" y="271794"/>
                    <a:pt x="31750" y="446836"/>
                    <a:pt x="30480" y="621877"/>
                  </a:cubicBezTo>
                  <a:cubicBezTo>
                    <a:pt x="29210" y="913614"/>
                    <a:pt x="26670" y="1195625"/>
                    <a:pt x="25400" y="1487362"/>
                  </a:cubicBezTo>
                  <a:cubicBezTo>
                    <a:pt x="20320" y="1798547"/>
                    <a:pt x="26670" y="9403138"/>
                    <a:pt x="29210" y="9714324"/>
                  </a:cubicBezTo>
                  <a:cubicBezTo>
                    <a:pt x="29210" y="10044958"/>
                    <a:pt x="29210" y="10385317"/>
                    <a:pt x="30480" y="10715952"/>
                  </a:cubicBezTo>
                  <a:cubicBezTo>
                    <a:pt x="30480" y="10959065"/>
                    <a:pt x="33020" y="11202179"/>
                    <a:pt x="33020" y="11445293"/>
                  </a:cubicBezTo>
                  <a:cubicBezTo>
                    <a:pt x="33020" y="11707855"/>
                    <a:pt x="33020" y="11970418"/>
                    <a:pt x="31750" y="12216832"/>
                  </a:cubicBezTo>
                  <a:cubicBezTo>
                    <a:pt x="31750" y="12220642"/>
                    <a:pt x="31750" y="12223182"/>
                    <a:pt x="31750" y="12226992"/>
                  </a:cubicBezTo>
                  <a:cubicBezTo>
                    <a:pt x="31750" y="12237152"/>
                    <a:pt x="35560" y="12240962"/>
                    <a:pt x="44450" y="12240962"/>
                  </a:cubicBezTo>
                  <a:cubicBezTo>
                    <a:pt x="147340" y="12240962"/>
                    <a:pt x="371927" y="12242232"/>
                    <a:pt x="580471" y="12242232"/>
                  </a:cubicBezTo>
                  <a:cubicBezTo>
                    <a:pt x="885267" y="12242232"/>
                    <a:pt x="1206105" y="12239692"/>
                    <a:pt x="1510901" y="12242232"/>
                  </a:cubicBezTo>
                  <a:cubicBezTo>
                    <a:pt x="2008200" y="12246042"/>
                    <a:pt x="2505499" y="12248582"/>
                    <a:pt x="3002798" y="12247312"/>
                  </a:cubicBezTo>
                  <a:cubicBezTo>
                    <a:pt x="3323636" y="12246042"/>
                    <a:pt x="3628431" y="12248582"/>
                    <a:pt x="3949270" y="12248582"/>
                  </a:cubicBezTo>
                  <a:cubicBezTo>
                    <a:pt x="4414484" y="12248582"/>
                    <a:pt x="4879699" y="12247312"/>
                    <a:pt x="5344915" y="12248582"/>
                  </a:cubicBezTo>
                  <a:cubicBezTo>
                    <a:pt x="6034716" y="12249852"/>
                    <a:pt x="13606490" y="12239692"/>
                    <a:pt x="14312334" y="12242232"/>
                  </a:cubicBezTo>
                  <a:cubicBezTo>
                    <a:pt x="14617130" y="12243502"/>
                    <a:pt x="14921926" y="12244772"/>
                    <a:pt x="15210680" y="12244772"/>
                  </a:cubicBezTo>
                  <a:cubicBezTo>
                    <a:pt x="15740063" y="12247312"/>
                    <a:pt x="16253403" y="12243502"/>
                    <a:pt x="16782786" y="12247312"/>
                  </a:cubicBezTo>
                  <a:cubicBezTo>
                    <a:pt x="17215918" y="12249852"/>
                    <a:pt x="17649048" y="12249852"/>
                    <a:pt x="18082179" y="12252392"/>
                  </a:cubicBezTo>
                  <a:cubicBezTo>
                    <a:pt x="18723855" y="12256202"/>
                    <a:pt x="19365531" y="12258742"/>
                    <a:pt x="20007208" y="12260012"/>
                  </a:cubicBezTo>
                  <a:cubicBezTo>
                    <a:pt x="20247835" y="12260012"/>
                    <a:pt x="20296486" y="12258742"/>
                    <a:pt x="20316807" y="12258742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" name="Group 12"/>
          <p:cNvGrpSpPr/>
          <p:nvPr/>
        </p:nvGrpSpPr>
        <p:grpSpPr>
          <a:xfrm>
            <a:off x="702106" y="29620318"/>
            <a:ext cx="42486989" cy="2788215"/>
            <a:chOff x="0" y="0"/>
            <a:chExt cx="65431652" cy="4293962"/>
          </a:xfrm>
        </p:grpSpPr>
        <p:sp>
          <p:nvSpPr>
            <p:cNvPr id="13" name="Freeform 13"/>
            <p:cNvSpPr/>
            <p:nvPr/>
          </p:nvSpPr>
          <p:spPr>
            <a:xfrm>
              <a:off x="10160" y="16510"/>
              <a:ext cx="65408793" cy="4266022"/>
            </a:xfrm>
            <a:custGeom>
              <a:avLst/>
              <a:gdLst/>
              <a:ahLst/>
              <a:cxnLst/>
              <a:rect l="l" t="t" r="r" b="b"/>
              <a:pathLst>
                <a:path w="65408793" h="4266022">
                  <a:moveTo>
                    <a:pt x="65408793" y="4266022"/>
                  </a:moveTo>
                  <a:lnTo>
                    <a:pt x="0" y="4258402"/>
                  </a:lnTo>
                  <a:lnTo>
                    <a:pt x="0" y="1492795"/>
                  </a:lnTo>
                  <a:lnTo>
                    <a:pt x="17780" y="19050"/>
                  </a:lnTo>
                  <a:lnTo>
                    <a:pt x="32618025" y="0"/>
                  </a:lnTo>
                  <a:lnTo>
                    <a:pt x="65389743" y="50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14"/>
            <p:cNvSpPr/>
            <p:nvPr/>
          </p:nvSpPr>
          <p:spPr>
            <a:xfrm>
              <a:off x="-3810" y="0"/>
              <a:ext cx="65437999" cy="4292692"/>
            </a:xfrm>
            <a:custGeom>
              <a:avLst/>
              <a:gdLst/>
              <a:ahLst/>
              <a:cxnLst/>
              <a:rect l="l" t="t" r="r" b="b"/>
              <a:pathLst>
                <a:path w="65437999" h="4292692">
                  <a:moveTo>
                    <a:pt x="65403713" y="21590"/>
                  </a:moveTo>
                  <a:cubicBezTo>
                    <a:pt x="65404984" y="34290"/>
                    <a:pt x="65404984" y="44450"/>
                    <a:pt x="65406249" y="54610"/>
                  </a:cubicBezTo>
                  <a:cubicBezTo>
                    <a:pt x="65408791" y="128812"/>
                    <a:pt x="65410063" y="222178"/>
                    <a:pt x="65412599" y="312211"/>
                  </a:cubicBezTo>
                  <a:cubicBezTo>
                    <a:pt x="65412599" y="442257"/>
                    <a:pt x="65425299" y="3006506"/>
                    <a:pt x="65431649" y="3136553"/>
                  </a:cubicBezTo>
                  <a:cubicBezTo>
                    <a:pt x="65437999" y="3333290"/>
                    <a:pt x="65434191" y="3533361"/>
                    <a:pt x="65434191" y="3730098"/>
                  </a:cubicBezTo>
                  <a:cubicBezTo>
                    <a:pt x="65434191" y="3903493"/>
                    <a:pt x="65435463" y="4063550"/>
                    <a:pt x="65436734" y="4231732"/>
                  </a:cubicBezTo>
                  <a:cubicBezTo>
                    <a:pt x="65436734" y="4253322"/>
                    <a:pt x="65436734" y="4267292"/>
                    <a:pt x="65436734" y="4291422"/>
                  </a:cubicBezTo>
                  <a:cubicBezTo>
                    <a:pt x="65413870" y="4291422"/>
                    <a:pt x="65393549" y="4292692"/>
                    <a:pt x="65166543" y="4291422"/>
                  </a:cubicBezTo>
                  <a:cubicBezTo>
                    <a:pt x="61799114" y="4286342"/>
                    <a:pt x="58379875" y="4292692"/>
                    <a:pt x="55012446" y="4287612"/>
                  </a:cubicBezTo>
                  <a:cubicBezTo>
                    <a:pt x="52991987" y="4283802"/>
                    <a:pt x="51023341" y="4286342"/>
                    <a:pt x="49002881" y="4283802"/>
                  </a:cubicBezTo>
                  <a:cubicBezTo>
                    <a:pt x="48070361" y="4282532"/>
                    <a:pt x="47137845" y="4281262"/>
                    <a:pt x="46205325" y="4279992"/>
                  </a:cubicBezTo>
                  <a:cubicBezTo>
                    <a:pt x="45635453" y="4279992"/>
                    <a:pt x="45117385" y="4281262"/>
                    <a:pt x="44547510" y="4281262"/>
                  </a:cubicBezTo>
                  <a:cubicBezTo>
                    <a:pt x="43096928" y="4279992"/>
                    <a:pt x="39107817" y="4281262"/>
                    <a:pt x="37657236" y="4279992"/>
                  </a:cubicBezTo>
                  <a:cubicBezTo>
                    <a:pt x="36621104" y="4278722"/>
                    <a:pt x="15898460" y="4287612"/>
                    <a:pt x="14862328" y="4286342"/>
                  </a:cubicBezTo>
                  <a:cubicBezTo>
                    <a:pt x="14603294" y="4286342"/>
                    <a:pt x="14292456" y="4287612"/>
                    <a:pt x="14033422" y="4287612"/>
                  </a:cubicBezTo>
                  <a:cubicBezTo>
                    <a:pt x="13411742" y="4287612"/>
                    <a:pt x="12841870" y="4288882"/>
                    <a:pt x="12220191" y="4288882"/>
                  </a:cubicBezTo>
                  <a:cubicBezTo>
                    <a:pt x="10665993" y="4288882"/>
                    <a:pt x="9163600" y="4287612"/>
                    <a:pt x="7609403" y="4286342"/>
                  </a:cubicBezTo>
                  <a:cubicBezTo>
                    <a:pt x="6676883" y="4285072"/>
                    <a:pt x="5744365" y="4283802"/>
                    <a:pt x="4863652" y="4282532"/>
                  </a:cubicBezTo>
                  <a:cubicBezTo>
                    <a:pt x="3205841" y="4281262"/>
                    <a:pt x="1548029" y="4279992"/>
                    <a:pt x="48260" y="4279992"/>
                  </a:cubicBezTo>
                  <a:cubicBezTo>
                    <a:pt x="38100" y="4279992"/>
                    <a:pt x="29210" y="4279992"/>
                    <a:pt x="19050" y="4278722"/>
                  </a:cubicBezTo>
                  <a:cubicBezTo>
                    <a:pt x="10160" y="4277452"/>
                    <a:pt x="5080" y="4271102"/>
                    <a:pt x="7620" y="4262212"/>
                  </a:cubicBezTo>
                  <a:cubicBezTo>
                    <a:pt x="16510" y="4230276"/>
                    <a:pt x="12700" y="4146914"/>
                    <a:pt x="11430" y="4060215"/>
                  </a:cubicBezTo>
                  <a:cubicBezTo>
                    <a:pt x="10160" y="3883486"/>
                    <a:pt x="6350" y="3710091"/>
                    <a:pt x="7620" y="3533361"/>
                  </a:cubicBezTo>
                  <a:cubicBezTo>
                    <a:pt x="5080" y="3313282"/>
                    <a:pt x="0" y="588976"/>
                    <a:pt x="7620" y="365563"/>
                  </a:cubicBezTo>
                  <a:cubicBezTo>
                    <a:pt x="8890" y="322214"/>
                    <a:pt x="7620" y="275531"/>
                    <a:pt x="8890" y="232182"/>
                  </a:cubicBezTo>
                  <a:cubicBezTo>
                    <a:pt x="10160" y="162157"/>
                    <a:pt x="12700" y="85463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252865" y="30480"/>
                    <a:pt x="1081771" y="29210"/>
                  </a:cubicBezTo>
                  <a:cubicBezTo>
                    <a:pt x="2480549" y="25400"/>
                    <a:pt x="3879327" y="22860"/>
                    <a:pt x="5329912" y="20320"/>
                  </a:cubicBezTo>
                  <a:cubicBezTo>
                    <a:pt x="6314238" y="17780"/>
                    <a:pt x="7298563" y="16510"/>
                    <a:pt x="8231082" y="13970"/>
                  </a:cubicBezTo>
                  <a:cubicBezTo>
                    <a:pt x="9163601" y="11430"/>
                    <a:pt x="10147926" y="8890"/>
                    <a:pt x="11080446" y="8890"/>
                  </a:cubicBezTo>
                  <a:cubicBezTo>
                    <a:pt x="12116578" y="7620"/>
                    <a:pt x="13152710" y="10160"/>
                    <a:pt x="14188842" y="8890"/>
                  </a:cubicBezTo>
                  <a:cubicBezTo>
                    <a:pt x="15484008" y="8890"/>
                    <a:pt x="38952400" y="6350"/>
                    <a:pt x="40247564" y="5080"/>
                  </a:cubicBezTo>
                  <a:cubicBezTo>
                    <a:pt x="41490924" y="3810"/>
                    <a:pt x="42734284" y="2540"/>
                    <a:pt x="44029448" y="2540"/>
                  </a:cubicBezTo>
                  <a:cubicBezTo>
                    <a:pt x="46153520" y="1270"/>
                    <a:pt x="48225784" y="0"/>
                    <a:pt x="50349853" y="0"/>
                  </a:cubicBezTo>
                  <a:cubicBezTo>
                    <a:pt x="51230568" y="0"/>
                    <a:pt x="52163082" y="2540"/>
                    <a:pt x="53043797" y="2540"/>
                  </a:cubicBezTo>
                  <a:cubicBezTo>
                    <a:pt x="55478706" y="3810"/>
                    <a:pt x="57965426" y="5080"/>
                    <a:pt x="60400334" y="7620"/>
                  </a:cubicBezTo>
                  <a:cubicBezTo>
                    <a:pt x="61695499" y="8890"/>
                    <a:pt x="62990663" y="12700"/>
                    <a:pt x="64285834" y="16510"/>
                  </a:cubicBezTo>
                  <a:cubicBezTo>
                    <a:pt x="64596667" y="16510"/>
                    <a:pt x="64907513" y="16510"/>
                    <a:pt x="65166543" y="16510"/>
                  </a:cubicBezTo>
                  <a:cubicBezTo>
                    <a:pt x="65384663" y="17780"/>
                    <a:pt x="65393549" y="20320"/>
                    <a:pt x="65403713" y="21590"/>
                  </a:cubicBezTo>
                  <a:close/>
                  <a:moveTo>
                    <a:pt x="65413870" y="4274912"/>
                  </a:moveTo>
                  <a:cubicBezTo>
                    <a:pt x="65415141" y="4258402"/>
                    <a:pt x="65416413" y="4245702"/>
                    <a:pt x="65416413" y="4233002"/>
                  </a:cubicBezTo>
                  <a:cubicBezTo>
                    <a:pt x="65415141" y="4046878"/>
                    <a:pt x="65413870" y="3870148"/>
                    <a:pt x="65413870" y="3680080"/>
                  </a:cubicBezTo>
                  <a:cubicBezTo>
                    <a:pt x="65413870" y="3593383"/>
                    <a:pt x="65416413" y="3506685"/>
                    <a:pt x="65415141" y="3419987"/>
                  </a:cubicBezTo>
                  <a:cubicBezTo>
                    <a:pt x="65415141" y="3339959"/>
                    <a:pt x="65413870" y="3256595"/>
                    <a:pt x="65412599" y="3176567"/>
                  </a:cubicBezTo>
                  <a:cubicBezTo>
                    <a:pt x="65407520" y="3053189"/>
                    <a:pt x="65396091" y="498944"/>
                    <a:pt x="65396091" y="375567"/>
                  </a:cubicBezTo>
                  <a:cubicBezTo>
                    <a:pt x="65393549" y="272196"/>
                    <a:pt x="65391013" y="165491"/>
                    <a:pt x="65388470" y="63500"/>
                  </a:cubicBezTo>
                  <a:cubicBezTo>
                    <a:pt x="65387199" y="44450"/>
                    <a:pt x="65385934" y="43180"/>
                    <a:pt x="65011123" y="41910"/>
                  </a:cubicBezTo>
                  <a:cubicBezTo>
                    <a:pt x="64855703" y="41910"/>
                    <a:pt x="64752093" y="41910"/>
                    <a:pt x="64596667" y="40640"/>
                  </a:cubicBezTo>
                  <a:cubicBezTo>
                    <a:pt x="63301509" y="36830"/>
                    <a:pt x="61954534" y="31750"/>
                    <a:pt x="60659370" y="30480"/>
                  </a:cubicBezTo>
                  <a:cubicBezTo>
                    <a:pt x="57499166" y="26670"/>
                    <a:pt x="54287157" y="25400"/>
                    <a:pt x="51126956" y="22860"/>
                  </a:cubicBezTo>
                  <a:cubicBezTo>
                    <a:pt x="50660696" y="22860"/>
                    <a:pt x="50142629" y="22860"/>
                    <a:pt x="49676369" y="22860"/>
                  </a:cubicBezTo>
                  <a:cubicBezTo>
                    <a:pt x="48899269" y="22860"/>
                    <a:pt x="48122172" y="22860"/>
                    <a:pt x="47396877" y="22860"/>
                  </a:cubicBezTo>
                  <a:cubicBezTo>
                    <a:pt x="45739068" y="22860"/>
                    <a:pt x="44081256" y="22860"/>
                    <a:pt x="42475252" y="24130"/>
                  </a:cubicBezTo>
                  <a:cubicBezTo>
                    <a:pt x="41076469" y="25400"/>
                    <a:pt x="17504464" y="29210"/>
                    <a:pt x="16105688" y="29210"/>
                  </a:cubicBezTo>
                  <a:cubicBezTo>
                    <a:pt x="13826197" y="29210"/>
                    <a:pt x="11546706" y="26670"/>
                    <a:pt x="9267216" y="33020"/>
                  </a:cubicBezTo>
                  <a:cubicBezTo>
                    <a:pt x="8075662" y="36830"/>
                    <a:pt x="6935917" y="36830"/>
                    <a:pt x="5796172" y="38100"/>
                  </a:cubicBezTo>
                  <a:cubicBezTo>
                    <a:pt x="3827520" y="41910"/>
                    <a:pt x="1858870" y="45720"/>
                    <a:pt x="49530" y="50800"/>
                  </a:cubicBezTo>
                  <a:cubicBezTo>
                    <a:pt x="36830" y="50800"/>
                    <a:pt x="34290" y="53340"/>
                    <a:pt x="33020" y="75459"/>
                  </a:cubicBezTo>
                  <a:cubicBezTo>
                    <a:pt x="31750" y="135481"/>
                    <a:pt x="31750" y="195502"/>
                    <a:pt x="30480" y="255524"/>
                  </a:cubicBezTo>
                  <a:cubicBezTo>
                    <a:pt x="29210" y="355559"/>
                    <a:pt x="26670" y="452261"/>
                    <a:pt x="25400" y="552296"/>
                  </a:cubicBezTo>
                  <a:cubicBezTo>
                    <a:pt x="20320" y="659001"/>
                    <a:pt x="26670" y="3266599"/>
                    <a:pt x="29210" y="3373304"/>
                  </a:cubicBezTo>
                  <a:cubicBezTo>
                    <a:pt x="29210" y="3486677"/>
                    <a:pt x="29210" y="3603386"/>
                    <a:pt x="30480" y="3716760"/>
                  </a:cubicBezTo>
                  <a:cubicBezTo>
                    <a:pt x="30480" y="3800123"/>
                    <a:pt x="33020" y="3883486"/>
                    <a:pt x="33020" y="3966849"/>
                  </a:cubicBezTo>
                  <a:cubicBezTo>
                    <a:pt x="33020" y="4056881"/>
                    <a:pt x="33020" y="4146914"/>
                    <a:pt x="31750" y="4233002"/>
                  </a:cubicBezTo>
                  <a:cubicBezTo>
                    <a:pt x="31750" y="4236812"/>
                    <a:pt x="31750" y="4239352"/>
                    <a:pt x="31750" y="4243162"/>
                  </a:cubicBezTo>
                  <a:cubicBezTo>
                    <a:pt x="31750" y="4253322"/>
                    <a:pt x="35560" y="4257132"/>
                    <a:pt x="44450" y="4257132"/>
                  </a:cubicBezTo>
                  <a:cubicBezTo>
                    <a:pt x="356478" y="4257132"/>
                    <a:pt x="1081771" y="4258402"/>
                    <a:pt x="1755256" y="4258402"/>
                  </a:cubicBezTo>
                  <a:cubicBezTo>
                    <a:pt x="2739582" y="4258402"/>
                    <a:pt x="3775714" y="4255862"/>
                    <a:pt x="4760039" y="4258402"/>
                  </a:cubicBezTo>
                  <a:cubicBezTo>
                    <a:pt x="6366045" y="4262212"/>
                    <a:pt x="7972049" y="4264752"/>
                    <a:pt x="9578054" y="4263482"/>
                  </a:cubicBezTo>
                  <a:cubicBezTo>
                    <a:pt x="10614186" y="4262212"/>
                    <a:pt x="11598512" y="4264752"/>
                    <a:pt x="12634644" y="4264752"/>
                  </a:cubicBezTo>
                  <a:cubicBezTo>
                    <a:pt x="14137036" y="4264752"/>
                    <a:pt x="15639428" y="4263482"/>
                    <a:pt x="17141820" y="4264752"/>
                  </a:cubicBezTo>
                  <a:cubicBezTo>
                    <a:pt x="19369502" y="4266022"/>
                    <a:pt x="43822221" y="4255862"/>
                    <a:pt x="46101713" y="4258402"/>
                  </a:cubicBezTo>
                  <a:cubicBezTo>
                    <a:pt x="47086040" y="4259672"/>
                    <a:pt x="48070361" y="4260942"/>
                    <a:pt x="49002881" y="4260942"/>
                  </a:cubicBezTo>
                  <a:cubicBezTo>
                    <a:pt x="50712501" y="4263482"/>
                    <a:pt x="52370313" y="4259672"/>
                    <a:pt x="54079933" y="4263482"/>
                  </a:cubicBezTo>
                  <a:cubicBezTo>
                    <a:pt x="55478706" y="4266022"/>
                    <a:pt x="56877486" y="4266022"/>
                    <a:pt x="58276266" y="4268562"/>
                  </a:cubicBezTo>
                  <a:cubicBezTo>
                    <a:pt x="60348530" y="4272372"/>
                    <a:pt x="62420794" y="4274912"/>
                    <a:pt x="64493058" y="4276182"/>
                  </a:cubicBezTo>
                  <a:cubicBezTo>
                    <a:pt x="65270158" y="4276182"/>
                    <a:pt x="65393549" y="4274912"/>
                    <a:pt x="65413870" y="4274912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670536" y="510680"/>
            <a:ext cx="42539498" cy="4381853"/>
            <a:chOff x="0" y="0"/>
            <a:chExt cx="65480269" cy="6785853"/>
          </a:xfrm>
        </p:grpSpPr>
        <p:sp>
          <p:nvSpPr>
            <p:cNvPr id="17" name="Freeform 17"/>
            <p:cNvSpPr/>
            <p:nvPr/>
          </p:nvSpPr>
          <p:spPr>
            <a:xfrm>
              <a:off x="10160" y="16510"/>
              <a:ext cx="65457410" cy="6757913"/>
            </a:xfrm>
            <a:custGeom>
              <a:avLst/>
              <a:gdLst/>
              <a:ahLst/>
              <a:cxnLst/>
              <a:rect l="l" t="t" r="r" b="b"/>
              <a:pathLst>
                <a:path w="65457410" h="6757913">
                  <a:moveTo>
                    <a:pt x="65457410" y="6757913"/>
                  </a:moveTo>
                  <a:lnTo>
                    <a:pt x="0" y="6750293"/>
                  </a:lnTo>
                  <a:lnTo>
                    <a:pt x="0" y="2357048"/>
                  </a:lnTo>
                  <a:lnTo>
                    <a:pt x="17780" y="19050"/>
                  </a:lnTo>
                  <a:lnTo>
                    <a:pt x="32642272" y="0"/>
                  </a:lnTo>
                  <a:lnTo>
                    <a:pt x="65438360" y="50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8"/>
            <p:cNvSpPr/>
            <p:nvPr/>
          </p:nvSpPr>
          <p:spPr>
            <a:xfrm>
              <a:off x="-3810" y="0"/>
              <a:ext cx="65486616" cy="6784583"/>
            </a:xfrm>
            <a:custGeom>
              <a:avLst/>
              <a:gdLst/>
              <a:ahLst/>
              <a:cxnLst/>
              <a:rect l="l" t="t" r="r" b="b"/>
              <a:pathLst>
                <a:path w="65486616" h="6784583">
                  <a:moveTo>
                    <a:pt x="65452330" y="21590"/>
                  </a:moveTo>
                  <a:cubicBezTo>
                    <a:pt x="65453601" y="34290"/>
                    <a:pt x="65453601" y="44450"/>
                    <a:pt x="65454866" y="54610"/>
                  </a:cubicBezTo>
                  <a:cubicBezTo>
                    <a:pt x="65457409" y="167369"/>
                    <a:pt x="65458680" y="316579"/>
                    <a:pt x="65461216" y="460461"/>
                  </a:cubicBezTo>
                  <a:cubicBezTo>
                    <a:pt x="65461216" y="668291"/>
                    <a:pt x="65473916" y="4766261"/>
                    <a:pt x="65480266" y="4974089"/>
                  </a:cubicBezTo>
                  <a:cubicBezTo>
                    <a:pt x="65486616" y="5288498"/>
                    <a:pt x="65482809" y="5608236"/>
                    <a:pt x="65482809" y="5922644"/>
                  </a:cubicBezTo>
                  <a:cubicBezTo>
                    <a:pt x="65482809" y="6199750"/>
                    <a:pt x="65484080" y="6455540"/>
                    <a:pt x="65485351" y="6723623"/>
                  </a:cubicBezTo>
                  <a:cubicBezTo>
                    <a:pt x="65485351" y="6745213"/>
                    <a:pt x="65485351" y="6759183"/>
                    <a:pt x="65485351" y="6783313"/>
                  </a:cubicBezTo>
                  <a:cubicBezTo>
                    <a:pt x="65462487" y="6783313"/>
                    <a:pt x="65442166" y="6784583"/>
                    <a:pt x="65215005" y="6783313"/>
                  </a:cubicBezTo>
                  <a:cubicBezTo>
                    <a:pt x="61845065" y="6778233"/>
                    <a:pt x="58423283" y="6784583"/>
                    <a:pt x="55053349" y="6779503"/>
                  </a:cubicBezTo>
                  <a:cubicBezTo>
                    <a:pt x="53031389" y="6775693"/>
                    <a:pt x="51061273" y="6778233"/>
                    <a:pt x="49039313" y="6775693"/>
                  </a:cubicBezTo>
                  <a:cubicBezTo>
                    <a:pt x="48106099" y="6774423"/>
                    <a:pt x="47172887" y="6773153"/>
                    <a:pt x="46239673" y="6771883"/>
                  </a:cubicBezTo>
                  <a:cubicBezTo>
                    <a:pt x="45669376" y="6771883"/>
                    <a:pt x="45150924" y="6773153"/>
                    <a:pt x="44580624" y="6773153"/>
                  </a:cubicBezTo>
                  <a:cubicBezTo>
                    <a:pt x="43128964" y="6771883"/>
                    <a:pt x="39136882" y="6773153"/>
                    <a:pt x="37685222" y="6771883"/>
                  </a:cubicBezTo>
                  <a:cubicBezTo>
                    <a:pt x="36648317" y="6770613"/>
                    <a:pt x="15910253" y="6779503"/>
                    <a:pt x="14873349" y="6778233"/>
                  </a:cubicBezTo>
                  <a:cubicBezTo>
                    <a:pt x="14614123" y="6778233"/>
                    <a:pt x="14303052" y="6779503"/>
                    <a:pt x="14043826" y="6779503"/>
                  </a:cubicBezTo>
                  <a:cubicBezTo>
                    <a:pt x="13421684" y="6779503"/>
                    <a:pt x="12851387" y="6780773"/>
                    <a:pt x="12229245" y="6780773"/>
                  </a:cubicBezTo>
                  <a:cubicBezTo>
                    <a:pt x="10673890" y="6780773"/>
                    <a:pt x="9170380" y="6779503"/>
                    <a:pt x="7615026" y="6778233"/>
                  </a:cubicBezTo>
                  <a:cubicBezTo>
                    <a:pt x="6681812" y="6776963"/>
                    <a:pt x="5748600" y="6775693"/>
                    <a:pt x="4867232" y="6774423"/>
                  </a:cubicBezTo>
                  <a:cubicBezTo>
                    <a:pt x="3208187" y="6773153"/>
                    <a:pt x="1549142" y="6771883"/>
                    <a:pt x="48260" y="6771883"/>
                  </a:cubicBezTo>
                  <a:cubicBezTo>
                    <a:pt x="38100" y="6771883"/>
                    <a:pt x="29210" y="6771883"/>
                    <a:pt x="19050" y="6770613"/>
                  </a:cubicBezTo>
                  <a:cubicBezTo>
                    <a:pt x="10160" y="6769343"/>
                    <a:pt x="5080" y="6762993"/>
                    <a:pt x="7620" y="6754103"/>
                  </a:cubicBezTo>
                  <a:cubicBezTo>
                    <a:pt x="16510" y="6721988"/>
                    <a:pt x="12700" y="6588764"/>
                    <a:pt x="11430" y="6450211"/>
                  </a:cubicBezTo>
                  <a:cubicBezTo>
                    <a:pt x="10160" y="6167777"/>
                    <a:pt x="6350" y="5890670"/>
                    <a:pt x="7620" y="5608236"/>
                  </a:cubicBezTo>
                  <a:cubicBezTo>
                    <a:pt x="5080" y="5256524"/>
                    <a:pt x="0" y="902765"/>
                    <a:pt x="7620" y="545724"/>
                  </a:cubicBezTo>
                  <a:cubicBezTo>
                    <a:pt x="8890" y="476448"/>
                    <a:pt x="7620" y="401843"/>
                    <a:pt x="8890" y="332566"/>
                  </a:cubicBezTo>
                  <a:cubicBezTo>
                    <a:pt x="10160" y="220658"/>
                    <a:pt x="12700" y="98092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253013" y="30480"/>
                    <a:pt x="1082536" y="29210"/>
                  </a:cubicBezTo>
                  <a:cubicBezTo>
                    <a:pt x="2482355" y="25400"/>
                    <a:pt x="3882174" y="22860"/>
                    <a:pt x="5333839" y="20320"/>
                  </a:cubicBezTo>
                  <a:cubicBezTo>
                    <a:pt x="6318897" y="17780"/>
                    <a:pt x="7303955" y="16510"/>
                    <a:pt x="8237169" y="13970"/>
                  </a:cubicBezTo>
                  <a:cubicBezTo>
                    <a:pt x="9170381" y="11430"/>
                    <a:pt x="10155439" y="8890"/>
                    <a:pt x="11088653" y="8890"/>
                  </a:cubicBezTo>
                  <a:cubicBezTo>
                    <a:pt x="12125555" y="7620"/>
                    <a:pt x="13162460" y="10160"/>
                    <a:pt x="14199362" y="8890"/>
                  </a:cubicBezTo>
                  <a:cubicBezTo>
                    <a:pt x="15495491" y="8890"/>
                    <a:pt x="38981350" y="6350"/>
                    <a:pt x="40277479" y="5080"/>
                  </a:cubicBezTo>
                  <a:cubicBezTo>
                    <a:pt x="41521763" y="3810"/>
                    <a:pt x="42766049" y="2540"/>
                    <a:pt x="44062178" y="2540"/>
                  </a:cubicBezTo>
                  <a:cubicBezTo>
                    <a:pt x="46187828" y="1270"/>
                    <a:pt x="48261633" y="0"/>
                    <a:pt x="50387287" y="0"/>
                  </a:cubicBezTo>
                  <a:cubicBezTo>
                    <a:pt x="51268656" y="0"/>
                    <a:pt x="52201864" y="2540"/>
                    <a:pt x="53083231" y="2540"/>
                  </a:cubicBezTo>
                  <a:cubicBezTo>
                    <a:pt x="55519956" y="3810"/>
                    <a:pt x="58008524" y="5080"/>
                    <a:pt x="60445249" y="7620"/>
                  </a:cubicBezTo>
                  <a:cubicBezTo>
                    <a:pt x="61741375" y="8890"/>
                    <a:pt x="63037507" y="12700"/>
                    <a:pt x="64333632" y="16510"/>
                  </a:cubicBezTo>
                  <a:cubicBezTo>
                    <a:pt x="64644708" y="16510"/>
                    <a:pt x="64955777" y="16510"/>
                    <a:pt x="65215005" y="16510"/>
                  </a:cubicBezTo>
                  <a:cubicBezTo>
                    <a:pt x="65433280" y="17780"/>
                    <a:pt x="65442166" y="20320"/>
                    <a:pt x="65452330" y="21590"/>
                  </a:cubicBezTo>
                  <a:close/>
                  <a:moveTo>
                    <a:pt x="65462487" y="6766803"/>
                  </a:moveTo>
                  <a:cubicBezTo>
                    <a:pt x="65463759" y="6750293"/>
                    <a:pt x="65465030" y="6737593"/>
                    <a:pt x="65465030" y="6724893"/>
                  </a:cubicBezTo>
                  <a:cubicBezTo>
                    <a:pt x="65463759" y="6428896"/>
                    <a:pt x="65462487" y="6146461"/>
                    <a:pt x="65462487" y="5842710"/>
                  </a:cubicBezTo>
                  <a:cubicBezTo>
                    <a:pt x="65462487" y="5704157"/>
                    <a:pt x="65465030" y="5565604"/>
                    <a:pt x="65463759" y="5427051"/>
                  </a:cubicBezTo>
                  <a:cubicBezTo>
                    <a:pt x="65463759" y="5299156"/>
                    <a:pt x="65462487" y="5165932"/>
                    <a:pt x="65461216" y="5038037"/>
                  </a:cubicBezTo>
                  <a:cubicBezTo>
                    <a:pt x="65456137" y="4840866"/>
                    <a:pt x="65444709" y="758883"/>
                    <a:pt x="65444709" y="561711"/>
                  </a:cubicBezTo>
                  <a:cubicBezTo>
                    <a:pt x="65442166" y="396514"/>
                    <a:pt x="65439630" y="225987"/>
                    <a:pt x="65437087" y="63500"/>
                  </a:cubicBezTo>
                  <a:cubicBezTo>
                    <a:pt x="65435816" y="44450"/>
                    <a:pt x="65434551" y="43180"/>
                    <a:pt x="65059467" y="41910"/>
                  </a:cubicBezTo>
                  <a:cubicBezTo>
                    <a:pt x="64903929" y="41910"/>
                    <a:pt x="64800239" y="41910"/>
                    <a:pt x="64644708" y="40640"/>
                  </a:cubicBezTo>
                  <a:cubicBezTo>
                    <a:pt x="63348582" y="36830"/>
                    <a:pt x="62000603" y="31750"/>
                    <a:pt x="60704471" y="30480"/>
                  </a:cubicBezTo>
                  <a:cubicBezTo>
                    <a:pt x="57541917" y="26670"/>
                    <a:pt x="54327520" y="25400"/>
                    <a:pt x="51164966" y="22860"/>
                  </a:cubicBezTo>
                  <a:cubicBezTo>
                    <a:pt x="50698359" y="22860"/>
                    <a:pt x="50179907" y="22860"/>
                    <a:pt x="49713300" y="22860"/>
                  </a:cubicBezTo>
                  <a:cubicBezTo>
                    <a:pt x="48935623" y="22860"/>
                    <a:pt x="48157947" y="22860"/>
                    <a:pt x="47432112" y="22860"/>
                  </a:cubicBezTo>
                  <a:cubicBezTo>
                    <a:pt x="45773069" y="22860"/>
                    <a:pt x="44114020" y="22860"/>
                    <a:pt x="42506822" y="24130"/>
                  </a:cubicBezTo>
                  <a:cubicBezTo>
                    <a:pt x="41107000" y="25400"/>
                    <a:pt x="17517451" y="29210"/>
                    <a:pt x="16117634" y="29210"/>
                  </a:cubicBezTo>
                  <a:cubicBezTo>
                    <a:pt x="13836446" y="29210"/>
                    <a:pt x="11555260" y="26670"/>
                    <a:pt x="9274073" y="33020"/>
                  </a:cubicBezTo>
                  <a:cubicBezTo>
                    <a:pt x="8081632" y="36830"/>
                    <a:pt x="6941039" y="36830"/>
                    <a:pt x="5800446" y="38100"/>
                  </a:cubicBezTo>
                  <a:cubicBezTo>
                    <a:pt x="3830329" y="41910"/>
                    <a:pt x="1860213" y="45720"/>
                    <a:pt x="49530" y="50800"/>
                  </a:cubicBezTo>
                  <a:cubicBezTo>
                    <a:pt x="36830" y="50800"/>
                    <a:pt x="34290" y="53340"/>
                    <a:pt x="33020" y="82105"/>
                  </a:cubicBezTo>
                  <a:cubicBezTo>
                    <a:pt x="31750" y="178026"/>
                    <a:pt x="31750" y="273948"/>
                    <a:pt x="30480" y="369869"/>
                  </a:cubicBezTo>
                  <a:cubicBezTo>
                    <a:pt x="29210" y="529738"/>
                    <a:pt x="26670" y="684278"/>
                    <a:pt x="25400" y="844146"/>
                  </a:cubicBezTo>
                  <a:cubicBezTo>
                    <a:pt x="20320" y="1014673"/>
                    <a:pt x="26670" y="5181919"/>
                    <a:pt x="29210" y="5352445"/>
                  </a:cubicBezTo>
                  <a:cubicBezTo>
                    <a:pt x="29210" y="5533630"/>
                    <a:pt x="29210" y="5720144"/>
                    <a:pt x="30480" y="5901329"/>
                  </a:cubicBezTo>
                  <a:cubicBezTo>
                    <a:pt x="30480" y="6034553"/>
                    <a:pt x="33020" y="6167777"/>
                    <a:pt x="33020" y="6301000"/>
                  </a:cubicBezTo>
                  <a:cubicBezTo>
                    <a:pt x="33020" y="6444882"/>
                    <a:pt x="33020" y="6588764"/>
                    <a:pt x="31750" y="6724893"/>
                  </a:cubicBezTo>
                  <a:cubicBezTo>
                    <a:pt x="31750" y="6728703"/>
                    <a:pt x="31750" y="6731243"/>
                    <a:pt x="31750" y="6735053"/>
                  </a:cubicBezTo>
                  <a:cubicBezTo>
                    <a:pt x="31750" y="6745213"/>
                    <a:pt x="35560" y="6749023"/>
                    <a:pt x="44450" y="6749023"/>
                  </a:cubicBezTo>
                  <a:cubicBezTo>
                    <a:pt x="356703" y="6749023"/>
                    <a:pt x="1082536" y="6750293"/>
                    <a:pt x="1756523" y="6750293"/>
                  </a:cubicBezTo>
                  <a:cubicBezTo>
                    <a:pt x="2741581" y="6750293"/>
                    <a:pt x="3778484" y="6747753"/>
                    <a:pt x="4763542" y="6750293"/>
                  </a:cubicBezTo>
                  <a:cubicBezTo>
                    <a:pt x="6370743" y="6754103"/>
                    <a:pt x="7977943" y="6756643"/>
                    <a:pt x="9585143" y="6755373"/>
                  </a:cubicBezTo>
                  <a:cubicBezTo>
                    <a:pt x="10622046" y="6754103"/>
                    <a:pt x="11607104" y="6756643"/>
                    <a:pt x="12644007" y="6756643"/>
                  </a:cubicBezTo>
                  <a:cubicBezTo>
                    <a:pt x="14147517" y="6756643"/>
                    <a:pt x="15651027" y="6755373"/>
                    <a:pt x="17154537" y="6756643"/>
                  </a:cubicBezTo>
                  <a:cubicBezTo>
                    <a:pt x="19383878" y="6757913"/>
                    <a:pt x="43854795" y="6747753"/>
                    <a:pt x="46135983" y="6750293"/>
                  </a:cubicBezTo>
                  <a:cubicBezTo>
                    <a:pt x="47121043" y="6751563"/>
                    <a:pt x="48106099" y="6752833"/>
                    <a:pt x="49039313" y="6752833"/>
                  </a:cubicBezTo>
                  <a:cubicBezTo>
                    <a:pt x="50750204" y="6755373"/>
                    <a:pt x="52409250" y="6751563"/>
                    <a:pt x="54120141" y="6755373"/>
                  </a:cubicBezTo>
                  <a:cubicBezTo>
                    <a:pt x="55519956" y="6757913"/>
                    <a:pt x="56919778" y="6757913"/>
                    <a:pt x="58319599" y="6760453"/>
                  </a:cubicBezTo>
                  <a:cubicBezTo>
                    <a:pt x="60393401" y="6764263"/>
                    <a:pt x="62467210" y="6766803"/>
                    <a:pt x="64541018" y="6768073"/>
                  </a:cubicBezTo>
                  <a:cubicBezTo>
                    <a:pt x="65318695" y="6768073"/>
                    <a:pt x="65442166" y="6766803"/>
                    <a:pt x="65462487" y="6766803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" name="TextBox 19"/>
          <p:cNvSpPr txBox="1"/>
          <p:nvPr/>
        </p:nvSpPr>
        <p:spPr>
          <a:xfrm>
            <a:off x="1740511" y="855671"/>
            <a:ext cx="40326416" cy="9607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211"/>
              </a:lnSpc>
            </a:pPr>
            <a:r>
              <a:rPr lang="en-US" sz="7001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Your Research Topic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3666245" y="3730975"/>
            <a:ext cx="36474948" cy="10579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21"/>
              </a:lnSpc>
            </a:pPr>
            <a:r>
              <a:rPr lang="en-US" sz="4001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Authors</a:t>
            </a:r>
          </a:p>
          <a:p>
            <a:pPr algn="ctr">
              <a:lnSpc>
                <a:spcPts val="4121"/>
              </a:lnSpc>
            </a:pPr>
            <a:r>
              <a:rPr lang="en-US" sz="4001" baseline="300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</a:t>
            </a:r>
            <a:r>
              <a:rPr lang="en-US" sz="4001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Your Site Name</a:t>
            </a:r>
          </a:p>
        </p:txBody>
      </p:sp>
      <p:grpSp>
        <p:nvGrpSpPr>
          <p:cNvPr id="21" name="Group 21"/>
          <p:cNvGrpSpPr/>
          <p:nvPr/>
        </p:nvGrpSpPr>
        <p:grpSpPr>
          <a:xfrm>
            <a:off x="670537" y="5095918"/>
            <a:ext cx="13202145" cy="7369594"/>
            <a:chOff x="0" y="0"/>
            <a:chExt cx="20331828" cy="11244243"/>
          </a:xfrm>
        </p:grpSpPr>
        <p:sp>
          <p:nvSpPr>
            <p:cNvPr id="22" name="Freeform 22"/>
            <p:cNvSpPr/>
            <p:nvPr/>
          </p:nvSpPr>
          <p:spPr>
            <a:xfrm>
              <a:off x="10160" y="16510"/>
              <a:ext cx="20308969" cy="11216304"/>
            </a:xfrm>
            <a:custGeom>
              <a:avLst/>
              <a:gdLst/>
              <a:ahLst/>
              <a:cxnLst/>
              <a:rect l="l" t="t" r="r" b="b"/>
              <a:pathLst>
                <a:path w="20308969" h="11216304">
                  <a:moveTo>
                    <a:pt x="20308969" y="11216304"/>
                  </a:moveTo>
                  <a:lnTo>
                    <a:pt x="0" y="11208683"/>
                  </a:lnTo>
                  <a:lnTo>
                    <a:pt x="0" y="3903334"/>
                  </a:lnTo>
                  <a:lnTo>
                    <a:pt x="17780" y="19050"/>
                  </a:lnTo>
                  <a:lnTo>
                    <a:pt x="10126096" y="0"/>
                  </a:lnTo>
                  <a:lnTo>
                    <a:pt x="20289919" y="50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23"/>
            <p:cNvSpPr/>
            <p:nvPr/>
          </p:nvSpPr>
          <p:spPr>
            <a:xfrm>
              <a:off x="-3810" y="0"/>
              <a:ext cx="20338178" cy="11242973"/>
            </a:xfrm>
            <a:custGeom>
              <a:avLst/>
              <a:gdLst/>
              <a:ahLst/>
              <a:cxnLst/>
              <a:rect l="l" t="t" r="r" b="b"/>
              <a:pathLst>
                <a:path w="20338178" h="11242973">
                  <a:moveTo>
                    <a:pt x="20303889" y="21590"/>
                  </a:moveTo>
                  <a:cubicBezTo>
                    <a:pt x="20305158" y="34290"/>
                    <a:pt x="20305158" y="44450"/>
                    <a:pt x="20306428" y="54610"/>
                  </a:cubicBezTo>
                  <a:cubicBezTo>
                    <a:pt x="20308967" y="236353"/>
                    <a:pt x="20310239" y="485478"/>
                    <a:pt x="20312778" y="725706"/>
                  </a:cubicBezTo>
                  <a:cubicBezTo>
                    <a:pt x="20312778" y="1072701"/>
                    <a:pt x="20325478" y="7914741"/>
                    <a:pt x="20331828" y="8261736"/>
                  </a:cubicBezTo>
                  <a:cubicBezTo>
                    <a:pt x="20338178" y="8786678"/>
                    <a:pt x="20334367" y="9320517"/>
                    <a:pt x="20334367" y="9845459"/>
                  </a:cubicBezTo>
                  <a:cubicBezTo>
                    <a:pt x="20334367" y="10308120"/>
                    <a:pt x="20335639" y="10735191"/>
                    <a:pt x="20336908" y="11182014"/>
                  </a:cubicBezTo>
                  <a:cubicBezTo>
                    <a:pt x="20336908" y="11203604"/>
                    <a:pt x="20336908" y="11217573"/>
                    <a:pt x="20336908" y="11241704"/>
                  </a:cubicBezTo>
                  <a:cubicBezTo>
                    <a:pt x="20314048" y="11241704"/>
                    <a:pt x="20293728" y="11242973"/>
                    <a:pt x="20213003" y="11241704"/>
                  </a:cubicBezTo>
                  <a:cubicBezTo>
                    <a:pt x="19170420" y="11236623"/>
                    <a:pt x="18111799" y="11242973"/>
                    <a:pt x="17069220" y="11237893"/>
                  </a:cubicBezTo>
                  <a:cubicBezTo>
                    <a:pt x="16443670" y="11234083"/>
                    <a:pt x="15834162" y="11236623"/>
                    <a:pt x="15208614" y="11234083"/>
                  </a:cubicBezTo>
                  <a:cubicBezTo>
                    <a:pt x="14919898" y="11232814"/>
                    <a:pt x="14631184" y="11231543"/>
                    <a:pt x="14342468" y="11230273"/>
                  </a:cubicBezTo>
                  <a:cubicBezTo>
                    <a:pt x="14166032" y="11230273"/>
                    <a:pt x="14005634" y="11231543"/>
                    <a:pt x="13829197" y="11231543"/>
                  </a:cubicBezTo>
                  <a:cubicBezTo>
                    <a:pt x="13380087" y="11230273"/>
                    <a:pt x="12145028" y="11231543"/>
                    <a:pt x="11695916" y="11230273"/>
                  </a:cubicBezTo>
                  <a:cubicBezTo>
                    <a:pt x="11375123" y="11229004"/>
                    <a:pt x="4959240" y="11237893"/>
                    <a:pt x="4638445" y="11236623"/>
                  </a:cubicBezTo>
                  <a:cubicBezTo>
                    <a:pt x="4558247" y="11236623"/>
                    <a:pt x="4462009" y="11237893"/>
                    <a:pt x="4381810" y="11237893"/>
                  </a:cubicBezTo>
                  <a:cubicBezTo>
                    <a:pt x="4189334" y="11237893"/>
                    <a:pt x="4012897" y="11239164"/>
                    <a:pt x="3820420" y="11239164"/>
                  </a:cubicBezTo>
                  <a:cubicBezTo>
                    <a:pt x="3339229" y="11239164"/>
                    <a:pt x="2874077" y="11237893"/>
                    <a:pt x="2392886" y="11236623"/>
                  </a:cubicBezTo>
                  <a:cubicBezTo>
                    <a:pt x="2104172" y="11235354"/>
                    <a:pt x="1815457" y="11234083"/>
                    <a:pt x="1542782" y="11232814"/>
                  </a:cubicBezTo>
                  <a:cubicBezTo>
                    <a:pt x="1029511" y="11231543"/>
                    <a:pt x="516240" y="11230273"/>
                    <a:pt x="48260" y="11230273"/>
                  </a:cubicBezTo>
                  <a:cubicBezTo>
                    <a:pt x="38100" y="11230273"/>
                    <a:pt x="29210" y="11230273"/>
                    <a:pt x="19050" y="11229004"/>
                  </a:cubicBezTo>
                  <a:cubicBezTo>
                    <a:pt x="10160" y="11227733"/>
                    <a:pt x="5080" y="11221383"/>
                    <a:pt x="7620" y="11212493"/>
                  </a:cubicBezTo>
                  <a:cubicBezTo>
                    <a:pt x="16510" y="11180058"/>
                    <a:pt x="12700" y="10957625"/>
                    <a:pt x="11430" y="10726294"/>
                  </a:cubicBezTo>
                  <a:cubicBezTo>
                    <a:pt x="10160" y="10254736"/>
                    <a:pt x="6350" y="9792075"/>
                    <a:pt x="7620" y="9320517"/>
                  </a:cubicBezTo>
                  <a:cubicBezTo>
                    <a:pt x="5080" y="8733294"/>
                    <a:pt x="0" y="1464183"/>
                    <a:pt x="7620" y="868062"/>
                  </a:cubicBezTo>
                  <a:cubicBezTo>
                    <a:pt x="8890" y="752397"/>
                    <a:pt x="7620" y="627835"/>
                    <a:pt x="8890" y="512169"/>
                  </a:cubicBezTo>
                  <a:cubicBezTo>
                    <a:pt x="10160" y="325326"/>
                    <a:pt x="12700" y="120688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115248" y="30480"/>
                    <a:pt x="371883" y="29210"/>
                  </a:cubicBezTo>
                  <a:cubicBezTo>
                    <a:pt x="804955" y="25400"/>
                    <a:pt x="1238027" y="22860"/>
                    <a:pt x="1687139" y="20320"/>
                  </a:cubicBezTo>
                  <a:cubicBezTo>
                    <a:pt x="1991894" y="17780"/>
                    <a:pt x="2296648" y="16510"/>
                    <a:pt x="2585363" y="13970"/>
                  </a:cubicBezTo>
                  <a:cubicBezTo>
                    <a:pt x="2874078" y="11430"/>
                    <a:pt x="3178832" y="8890"/>
                    <a:pt x="3467547" y="8890"/>
                  </a:cubicBezTo>
                  <a:cubicBezTo>
                    <a:pt x="3788341" y="7620"/>
                    <a:pt x="4109135" y="10160"/>
                    <a:pt x="4429929" y="8890"/>
                  </a:cubicBezTo>
                  <a:cubicBezTo>
                    <a:pt x="4830922" y="8890"/>
                    <a:pt x="12096910" y="6350"/>
                    <a:pt x="12497902" y="5080"/>
                  </a:cubicBezTo>
                  <a:cubicBezTo>
                    <a:pt x="12882856" y="3810"/>
                    <a:pt x="13267808" y="2540"/>
                    <a:pt x="13668801" y="2540"/>
                  </a:cubicBezTo>
                  <a:cubicBezTo>
                    <a:pt x="14326429" y="1270"/>
                    <a:pt x="14968018" y="0"/>
                    <a:pt x="15625646" y="0"/>
                  </a:cubicBezTo>
                  <a:cubicBezTo>
                    <a:pt x="15898320" y="0"/>
                    <a:pt x="16187035" y="2540"/>
                    <a:pt x="16459709" y="2540"/>
                  </a:cubicBezTo>
                  <a:cubicBezTo>
                    <a:pt x="17213577" y="3810"/>
                    <a:pt x="17983482" y="5080"/>
                    <a:pt x="18737349" y="7620"/>
                  </a:cubicBezTo>
                  <a:cubicBezTo>
                    <a:pt x="19138341" y="8890"/>
                    <a:pt x="19539334" y="12700"/>
                    <a:pt x="19940326" y="16510"/>
                  </a:cubicBezTo>
                  <a:cubicBezTo>
                    <a:pt x="20036566" y="16510"/>
                    <a:pt x="20132805" y="16510"/>
                    <a:pt x="20213003" y="16510"/>
                  </a:cubicBezTo>
                  <a:cubicBezTo>
                    <a:pt x="20284839" y="17780"/>
                    <a:pt x="20293728" y="20320"/>
                    <a:pt x="20303889" y="21590"/>
                  </a:cubicBezTo>
                  <a:close/>
                  <a:moveTo>
                    <a:pt x="20314048" y="11225193"/>
                  </a:moveTo>
                  <a:cubicBezTo>
                    <a:pt x="20315319" y="11208683"/>
                    <a:pt x="20316589" y="11195983"/>
                    <a:pt x="20316589" y="11183283"/>
                  </a:cubicBezTo>
                  <a:cubicBezTo>
                    <a:pt x="20315319" y="10690705"/>
                    <a:pt x="20314048" y="10219148"/>
                    <a:pt x="20314048" y="9711999"/>
                  </a:cubicBezTo>
                  <a:cubicBezTo>
                    <a:pt x="20314048" y="9480669"/>
                    <a:pt x="20316589" y="9249339"/>
                    <a:pt x="20315319" y="9018008"/>
                  </a:cubicBezTo>
                  <a:cubicBezTo>
                    <a:pt x="20315319" y="8804473"/>
                    <a:pt x="20314048" y="8582040"/>
                    <a:pt x="20312778" y="8368505"/>
                  </a:cubicBezTo>
                  <a:cubicBezTo>
                    <a:pt x="20307698" y="8039303"/>
                    <a:pt x="20296269" y="1223955"/>
                    <a:pt x="20296269" y="894754"/>
                  </a:cubicBezTo>
                  <a:cubicBezTo>
                    <a:pt x="20293728" y="618938"/>
                    <a:pt x="20291189" y="334223"/>
                    <a:pt x="20288648" y="63500"/>
                  </a:cubicBezTo>
                  <a:cubicBezTo>
                    <a:pt x="20287378" y="44450"/>
                    <a:pt x="20286108" y="43180"/>
                    <a:pt x="20164883" y="41910"/>
                  </a:cubicBezTo>
                  <a:cubicBezTo>
                    <a:pt x="20116764" y="41910"/>
                    <a:pt x="20084685" y="41910"/>
                    <a:pt x="20036566" y="40640"/>
                  </a:cubicBezTo>
                  <a:cubicBezTo>
                    <a:pt x="19635573" y="36830"/>
                    <a:pt x="19218539" y="31750"/>
                    <a:pt x="18817547" y="30480"/>
                  </a:cubicBezTo>
                  <a:cubicBezTo>
                    <a:pt x="17839126" y="26670"/>
                    <a:pt x="16844664" y="25400"/>
                    <a:pt x="15866242" y="22860"/>
                  </a:cubicBezTo>
                  <a:cubicBezTo>
                    <a:pt x="15721885" y="22860"/>
                    <a:pt x="15561487" y="22860"/>
                    <a:pt x="15417130" y="22860"/>
                  </a:cubicBezTo>
                  <a:cubicBezTo>
                    <a:pt x="15176533" y="22860"/>
                    <a:pt x="14935939" y="22860"/>
                    <a:pt x="14711382" y="22860"/>
                  </a:cubicBezTo>
                  <a:cubicBezTo>
                    <a:pt x="14198113" y="22860"/>
                    <a:pt x="13684842" y="22860"/>
                    <a:pt x="13187610" y="24130"/>
                  </a:cubicBezTo>
                  <a:cubicBezTo>
                    <a:pt x="12754537" y="25400"/>
                    <a:pt x="5456470" y="29210"/>
                    <a:pt x="5023399" y="29210"/>
                  </a:cubicBezTo>
                  <a:cubicBezTo>
                    <a:pt x="4317652" y="29210"/>
                    <a:pt x="3611904" y="26670"/>
                    <a:pt x="2906157" y="33020"/>
                  </a:cubicBezTo>
                  <a:cubicBezTo>
                    <a:pt x="2537244" y="36830"/>
                    <a:pt x="2184370" y="36830"/>
                    <a:pt x="1831497" y="38100"/>
                  </a:cubicBezTo>
                  <a:cubicBezTo>
                    <a:pt x="1221988" y="41910"/>
                    <a:pt x="612479" y="45720"/>
                    <a:pt x="49530" y="50800"/>
                  </a:cubicBezTo>
                  <a:cubicBezTo>
                    <a:pt x="36830" y="50800"/>
                    <a:pt x="34290" y="53340"/>
                    <a:pt x="33020" y="93996"/>
                  </a:cubicBezTo>
                  <a:cubicBezTo>
                    <a:pt x="31750" y="254147"/>
                    <a:pt x="31750" y="414299"/>
                    <a:pt x="30480" y="574451"/>
                  </a:cubicBezTo>
                  <a:cubicBezTo>
                    <a:pt x="29210" y="841371"/>
                    <a:pt x="26670" y="1099393"/>
                    <a:pt x="25400" y="1366313"/>
                  </a:cubicBezTo>
                  <a:cubicBezTo>
                    <a:pt x="20320" y="1651027"/>
                    <a:pt x="26670" y="8608732"/>
                    <a:pt x="29210" y="8893446"/>
                  </a:cubicBezTo>
                  <a:cubicBezTo>
                    <a:pt x="29210" y="9195955"/>
                    <a:pt x="29210" y="9507361"/>
                    <a:pt x="30480" y="9809870"/>
                  </a:cubicBezTo>
                  <a:cubicBezTo>
                    <a:pt x="30480" y="10032303"/>
                    <a:pt x="33020" y="10254736"/>
                    <a:pt x="33020" y="10477169"/>
                  </a:cubicBezTo>
                  <a:cubicBezTo>
                    <a:pt x="33020" y="10717396"/>
                    <a:pt x="33020" y="10957625"/>
                    <a:pt x="31750" y="11183283"/>
                  </a:cubicBezTo>
                  <a:cubicBezTo>
                    <a:pt x="31750" y="11187093"/>
                    <a:pt x="31750" y="11189633"/>
                    <a:pt x="31750" y="11193443"/>
                  </a:cubicBezTo>
                  <a:cubicBezTo>
                    <a:pt x="31750" y="11203604"/>
                    <a:pt x="35560" y="11207414"/>
                    <a:pt x="44450" y="11207414"/>
                  </a:cubicBezTo>
                  <a:cubicBezTo>
                    <a:pt x="147327" y="11207414"/>
                    <a:pt x="371883" y="11208683"/>
                    <a:pt x="580399" y="11208683"/>
                  </a:cubicBezTo>
                  <a:cubicBezTo>
                    <a:pt x="885154" y="11208683"/>
                    <a:pt x="1205948" y="11206143"/>
                    <a:pt x="1510703" y="11208683"/>
                  </a:cubicBezTo>
                  <a:cubicBezTo>
                    <a:pt x="2007934" y="11212493"/>
                    <a:pt x="2505164" y="11215033"/>
                    <a:pt x="3002396" y="11213764"/>
                  </a:cubicBezTo>
                  <a:cubicBezTo>
                    <a:pt x="3323190" y="11212493"/>
                    <a:pt x="3627944" y="11215033"/>
                    <a:pt x="3948738" y="11215033"/>
                  </a:cubicBezTo>
                  <a:cubicBezTo>
                    <a:pt x="4413890" y="11215033"/>
                    <a:pt x="4879041" y="11213764"/>
                    <a:pt x="5344193" y="11215033"/>
                  </a:cubicBezTo>
                  <a:cubicBezTo>
                    <a:pt x="6033900" y="11216304"/>
                    <a:pt x="13604642" y="11206143"/>
                    <a:pt x="14310389" y="11208683"/>
                  </a:cubicBezTo>
                  <a:cubicBezTo>
                    <a:pt x="14615144" y="11209954"/>
                    <a:pt x="14919898" y="11211223"/>
                    <a:pt x="15208614" y="11211223"/>
                  </a:cubicBezTo>
                  <a:cubicBezTo>
                    <a:pt x="15737924" y="11213764"/>
                    <a:pt x="16251193" y="11209954"/>
                    <a:pt x="16780505" y="11213764"/>
                  </a:cubicBezTo>
                  <a:cubicBezTo>
                    <a:pt x="17213577" y="11216304"/>
                    <a:pt x="17646648" y="11216304"/>
                    <a:pt x="18079721" y="11218843"/>
                  </a:cubicBezTo>
                  <a:cubicBezTo>
                    <a:pt x="18721309" y="11222654"/>
                    <a:pt x="19362898" y="11225193"/>
                    <a:pt x="20004485" y="11226464"/>
                  </a:cubicBezTo>
                  <a:cubicBezTo>
                    <a:pt x="20245081" y="11226464"/>
                    <a:pt x="20293728" y="11225193"/>
                    <a:pt x="20314048" y="11225193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4" name="TextBox 24"/>
          <p:cNvSpPr txBox="1"/>
          <p:nvPr/>
        </p:nvSpPr>
        <p:spPr>
          <a:xfrm>
            <a:off x="1327185" y="6292820"/>
            <a:ext cx="11887200" cy="11249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541"/>
              </a:lnSpc>
              <a:spcBef>
                <a:spcPct val="0"/>
              </a:spcBef>
            </a:pPr>
            <a:r>
              <a:rPr lang="en-US" sz="32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Talk briefly about your research by providing background information. 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1929163" y="5377517"/>
            <a:ext cx="10684894" cy="644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199"/>
              </a:lnSpc>
              <a:spcBef>
                <a:spcPct val="0"/>
              </a:spcBef>
            </a:pPr>
            <a:r>
              <a:rPr lang="en-US" sz="3999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INTRODUCTION/BACKGROUND</a:t>
            </a:r>
          </a:p>
        </p:txBody>
      </p:sp>
      <p:grpSp>
        <p:nvGrpSpPr>
          <p:cNvPr id="26" name="Group 26"/>
          <p:cNvGrpSpPr/>
          <p:nvPr/>
        </p:nvGrpSpPr>
        <p:grpSpPr>
          <a:xfrm>
            <a:off x="670537" y="12608387"/>
            <a:ext cx="13202145" cy="5998998"/>
            <a:chOff x="0" y="0"/>
            <a:chExt cx="20331828" cy="9238695"/>
          </a:xfrm>
        </p:grpSpPr>
        <p:sp>
          <p:nvSpPr>
            <p:cNvPr id="27" name="Freeform 27"/>
            <p:cNvSpPr/>
            <p:nvPr/>
          </p:nvSpPr>
          <p:spPr>
            <a:xfrm>
              <a:off x="10160" y="16510"/>
              <a:ext cx="20308969" cy="9210755"/>
            </a:xfrm>
            <a:custGeom>
              <a:avLst/>
              <a:gdLst/>
              <a:ahLst/>
              <a:cxnLst/>
              <a:rect l="l" t="t" r="r" b="b"/>
              <a:pathLst>
                <a:path w="20308969" h="9210755">
                  <a:moveTo>
                    <a:pt x="20308969" y="9210755"/>
                  </a:moveTo>
                  <a:lnTo>
                    <a:pt x="0" y="9203136"/>
                  </a:lnTo>
                  <a:lnTo>
                    <a:pt x="0" y="3207758"/>
                  </a:lnTo>
                  <a:lnTo>
                    <a:pt x="17780" y="19050"/>
                  </a:lnTo>
                  <a:lnTo>
                    <a:pt x="10126096" y="0"/>
                  </a:lnTo>
                  <a:lnTo>
                    <a:pt x="20289919" y="50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8"/>
            <p:cNvSpPr/>
            <p:nvPr/>
          </p:nvSpPr>
          <p:spPr>
            <a:xfrm>
              <a:off x="-3810" y="0"/>
              <a:ext cx="20338178" cy="9237425"/>
            </a:xfrm>
            <a:custGeom>
              <a:avLst/>
              <a:gdLst/>
              <a:ahLst/>
              <a:cxnLst/>
              <a:rect l="l" t="t" r="r" b="b"/>
              <a:pathLst>
                <a:path w="20338178" h="9237425">
                  <a:moveTo>
                    <a:pt x="20303889" y="21590"/>
                  </a:moveTo>
                  <a:cubicBezTo>
                    <a:pt x="20305158" y="34290"/>
                    <a:pt x="20305158" y="44450"/>
                    <a:pt x="20306428" y="54610"/>
                  </a:cubicBezTo>
                  <a:cubicBezTo>
                    <a:pt x="20308967" y="205321"/>
                    <a:pt x="20310239" y="409501"/>
                    <a:pt x="20312778" y="606389"/>
                  </a:cubicBezTo>
                  <a:cubicBezTo>
                    <a:pt x="20312778" y="890782"/>
                    <a:pt x="20325478" y="6498439"/>
                    <a:pt x="20331828" y="6782832"/>
                  </a:cubicBezTo>
                  <a:cubicBezTo>
                    <a:pt x="20338178" y="7213068"/>
                    <a:pt x="20334367" y="7650597"/>
                    <a:pt x="20334367" y="8080832"/>
                  </a:cubicBezTo>
                  <a:cubicBezTo>
                    <a:pt x="20334367" y="8460024"/>
                    <a:pt x="20335639" y="8810047"/>
                    <a:pt x="20336908" y="9176465"/>
                  </a:cubicBezTo>
                  <a:cubicBezTo>
                    <a:pt x="20336908" y="9198056"/>
                    <a:pt x="20336908" y="9212025"/>
                    <a:pt x="20336908" y="9236156"/>
                  </a:cubicBezTo>
                  <a:cubicBezTo>
                    <a:pt x="20314048" y="9236156"/>
                    <a:pt x="20293728" y="9237425"/>
                    <a:pt x="20213003" y="9236156"/>
                  </a:cubicBezTo>
                  <a:cubicBezTo>
                    <a:pt x="19170420" y="9231075"/>
                    <a:pt x="18111799" y="9237425"/>
                    <a:pt x="17069220" y="9232346"/>
                  </a:cubicBezTo>
                  <a:cubicBezTo>
                    <a:pt x="16443670" y="9228535"/>
                    <a:pt x="15834162" y="9231075"/>
                    <a:pt x="15208614" y="9228535"/>
                  </a:cubicBezTo>
                  <a:cubicBezTo>
                    <a:pt x="14919898" y="9227265"/>
                    <a:pt x="14631184" y="9225996"/>
                    <a:pt x="14342468" y="9224725"/>
                  </a:cubicBezTo>
                  <a:cubicBezTo>
                    <a:pt x="14166032" y="9224725"/>
                    <a:pt x="14005634" y="9225996"/>
                    <a:pt x="13829197" y="9225996"/>
                  </a:cubicBezTo>
                  <a:cubicBezTo>
                    <a:pt x="13380087" y="9224725"/>
                    <a:pt x="12145028" y="9225996"/>
                    <a:pt x="11695916" y="9224725"/>
                  </a:cubicBezTo>
                  <a:cubicBezTo>
                    <a:pt x="11375123" y="9223456"/>
                    <a:pt x="4959240" y="9232346"/>
                    <a:pt x="4638445" y="9231075"/>
                  </a:cubicBezTo>
                  <a:cubicBezTo>
                    <a:pt x="4558247" y="9231075"/>
                    <a:pt x="4462009" y="9232346"/>
                    <a:pt x="4381810" y="9232346"/>
                  </a:cubicBezTo>
                  <a:cubicBezTo>
                    <a:pt x="4189334" y="9232346"/>
                    <a:pt x="4012897" y="9233615"/>
                    <a:pt x="3820420" y="9233615"/>
                  </a:cubicBezTo>
                  <a:cubicBezTo>
                    <a:pt x="3339229" y="9233615"/>
                    <a:pt x="2874077" y="9232346"/>
                    <a:pt x="2392886" y="9231075"/>
                  </a:cubicBezTo>
                  <a:cubicBezTo>
                    <a:pt x="2104172" y="9229806"/>
                    <a:pt x="1815457" y="9228535"/>
                    <a:pt x="1542782" y="9227265"/>
                  </a:cubicBezTo>
                  <a:cubicBezTo>
                    <a:pt x="1029511" y="9225996"/>
                    <a:pt x="516240" y="9224725"/>
                    <a:pt x="48260" y="9224725"/>
                  </a:cubicBezTo>
                  <a:cubicBezTo>
                    <a:pt x="38100" y="9224725"/>
                    <a:pt x="29210" y="9224725"/>
                    <a:pt x="19050" y="9223456"/>
                  </a:cubicBezTo>
                  <a:cubicBezTo>
                    <a:pt x="10160" y="9222185"/>
                    <a:pt x="5080" y="9215835"/>
                    <a:pt x="7620" y="9206946"/>
                  </a:cubicBezTo>
                  <a:cubicBezTo>
                    <a:pt x="16510" y="9174654"/>
                    <a:pt x="12700" y="8992350"/>
                    <a:pt x="11430" y="8802754"/>
                  </a:cubicBezTo>
                  <a:cubicBezTo>
                    <a:pt x="10160" y="8416272"/>
                    <a:pt x="6350" y="8037080"/>
                    <a:pt x="7620" y="7650597"/>
                  </a:cubicBezTo>
                  <a:cubicBezTo>
                    <a:pt x="5080" y="7169315"/>
                    <a:pt x="0" y="1211636"/>
                    <a:pt x="7620" y="723063"/>
                  </a:cubicBezTo>
                  <a:cubicBezTo>
                    <a:pt x="8890" y="628265"/>
                    <a:pt x="7620" y="526175"/>
                    <a:pt x="8890" y="431377"/>
                  </a:cubicBezTo>
                  <a:cubicBezTo>
                    <a:pt x="10160" y="278243"/>
                    <a:pt x="12700" y="110523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115248" y="30480"/>
                    <a:pt x="371883" y="29210"/>
                  </a:cubicBezTo>
                  <a:cubicBezTo>
                    <a:pt x="804955" y="25400"/>
                    <a:pt x="1238027" y="22860"/>
                    <a:pt x="1687139" y="20320"/>
                  </a:cubicBezTo>
                  <a:cubicBezTo>
                    <a:pt x="1991894" y="17780"/>
                    <a:pt x="2296648" y="16510"/>
                    <a:pt x="2585363" y="13970"/>
                  </a:cubicBezTo>
                  <a:cubicBezTo>
                    <a:pt x="2874078" y="11430"/>
                    <a:pt x="3178832" y="8890"/>
                    <a:pt x="3467547" y="8890"/>
                  </a:cubicBezTo>
                  <a:cubicBezTo>
                    <a:pt x="3788341" y="7620"/>
                    <a:pt x="4109135" y="10160"/>
                    <a:pt x="4429929" y="8890"/>
                  </a:cubicBezTo>
                  <a:cubicBezTo>
                    <a:pt x="4830922" y="8890"/>
                    <a:pt x="12096910" y="6350"/>
                    <a:pt x="12497902" y="5080"/>
                  </a:cubicBezTo>
                  <a:cubicBezTo>
                    <a:pt x="12882856" y="3810"/>
                    <a:pt x="13267808" y="2540"/>
                    <a:pt x="13668801" y="2540"/>
                  </a:cubicBezTo>
                  <a:cubicBezTo>
                    <a:pt x="14326429" y="1270"/>
                    <a:pt x="14968018" y="0"/>
                    <a:pt x="15625646" y="0"/>
                  </a:cubicBezTo>
                  <a:cubicBezTo>
                    <a:pt x="15898320" y="0"/>
                    <a:pt x="16187035" y="2540"/>
                    <a:pt x="16459709" y="2540"/>
                  </a:cubicBezTo>
                  <a:cubicBezTo>
                    <a:pt x="17213577" y="3810"/>
                    <a:pt x="17983482" y="5080"/>
                    <a:pt x="18737349" y="7620"/>
                  </a:cubicBezTo>
                  <a:cubicBezTo>
                    <a:pt x="19138341" y="8890"/>
                    <a:pt x="19539334" y="12700"/>
                    <a:pt x="19940326" y="16510"/>
                  </a:cubicBezTo>
                  <a:cubicBezTo>
                    <a:pt x="20036566" y="16510"/>
                    <a:pt x="20132805" y="16510"/>
                    <a:pt x="20213003" y="16510"/>
                  </a:cubicBezTo>
                  <a:cubicBezTo>
                    <a:pt x="20284839" y="17780"/>
                    <a:pt x="20293728" y="20320"/>
                    <a:pt x="20303889" y="21590"/>
                  </a:cubicBezTo>
                  <a:close/>
                  <a:moveTo>
                    <a:pt x="20314048" y="9219646"/>
                  </a:moveTo>
                  <a:cubicBezTo>
                    <a:pt x="20315319" y="9203135"/>
                    <a:pt x="20316589" y="9190435"/>
                    <a:pt x="20316589" y="9177735"/>
                  </a:cubicBezTo>
                  <a:cubicBezTo>
                    <a:pt x="20315319" y="8773586"/>
                    <a:pt x="20314048" y="8387104"/>
                    <a:pt x="20314048" y="7971451"/>
                  </a:cubicBezTo>
                  <a:cubicBezTo>
                    <a:pt x="20314048" y="7781855"/>
                    <a:pt x="20316589" y="7592260"/>
                    <a:pt x="20315319" y="7402664"/>
                  </a:cubicBezTo>
                  <a:cubicBezTo>
                    <a:pt x="20315319" y="7227653"/>
                    <a:pt x="20314048" y="7045349"/>
                    <a:pt x="20312778" y="6870338"/>
                  </a:cubicBezTo>
                  <a:cubicBezTo>
                    <a:pt x="20307698" y="6600528"/>
                    <a:pt x="20296269" y="1014749"/>
                    <a:pt x="20296269" y="744939"/>
                  </a:cubicBezTo>
                  <a:cubicBezTo>
                    <a:pt x="20293728" y="518883"/>
                    <a:pt x="20291189" y="285535"/>
                    <a:pt x="20288648" y="63500"/>
                  </a:cubicBezTo>
                  <a:cubicBezTo>
                    <a:pt x="20287378" y="44450"/>
                    <a:pt x="20286108" y="43180"/>
                    <a:pt x="20164883" y="41910"/>
                  </a:cubicBezTo>
                  <a:cubicBezTo>
                    <a:pt x="20116764" y="41910"/>
                    <a:pt x="20084685" y="41910"/>
                    <a:pt x="20036566" y="40640"/>
                  </a:cubicBezTo>
                  <a:cubicBezTo>
                    <a:pt x="19635573" y="36830"/>
                    <a:pt x="19218539" y="31750"/>
                    <a:pt x="18817547" y="30480"/>
                  </a:cubicBezTo>
                  <a:cubicBezTo>
                    <a:pt x="17839126" y="26670"/>
                    <a:pt x="16844664" y="25400"/>
                    <a:pt x="15866242" y="22860"/>
                  </a:cubicBezTo>
                  <a:cubicBezTo>
                    <a:pt x="15721885" y="22860"/>
                    <a:pt x="15561487" y="22860"/>
                    <a:pt x="15417130" y="22860"/>
                  </a:cubicBezTo>
                  <a:cubicBezTo>
                    <a:pt x="15176533" y="22860"/>
                    <a:pt x="14935939" y="22860"/>
                    <a:pt x="14711382" y="22860"/>
                  </a:cubicBezTo>
                  <a:cubicBezTo>
                    <a:pt x="14198113" y="22860"/>
                    <a:pt x="13684842" y="22860"/>
                    <a:pt x="13187610" y="24130"/>
                  </a:cubicBezTo>
                  <a:cubicBezTo>
                    <a:pt x="12754537" y="25400"/>
                    <a:pt x="5456470" y="29210"/>
                    <a:pt x="5023399" y="29210"/>
                  </a:cubicBezTo>
                  <a:cubicBezTo>
                    <a:pt x="4317652" y="29210"/>
                    <a:pt x="3611904" y="26670"/>
                    <a:pt x="2906157" y="33020"/>
                  </a:cubicBezTo>
                  <a:cubicBezTo>
                    <a:pt x="2537244" y="36830"/>
                    <a:pt x="2184370" y="36830"/>
                    <a:pt x="1831497" y="38100"/>
                  </a:cubicBezTo>
                  <a:cubicBezTo>
                    <a:pt x="1221988" y="41910"/>
                    <a:pt x="612479" y="45720"/>
                    <a:pt x="49530" y="50800"/>
                  </a:cubicBezTo>
                  <a:cubicBezTo>
                    <a:pt x="36830" y="50800"/>
                    <a:pt x="34290" y="53340"/>
                    <a:pt x="33020" y="88647"/>
                  </a:cubicBezTo>
                  <a:cubicBezTo>
                    <a:pt x="31750" y="219905"/>
                    <a:pt x="31750" y="351164"/>
                    <a:pt x="30480" y="482423"/>
                  </a:cubicBezTo>
                  <a:cubicBezTo>
                    <a:pt x="29210" y="701187"/>
                    <a:pt x="26670" y="912659"/>
                    <a:pt x="25400" y="1131423"/>
                  </a:cubicBezTo>
                  <a:cubicBezTo>
                    <a:pt x="20320" y="1364772"/>
                    <a:pt x="26670" y="7067225"/>
                    <a:pt x="29210" y="7300574"/>
                  </a:cubicBezTo>
                  <a:cubicBezTo>
                    <a:pt x="29210" y="7548507"/>
                    <a:pt x="29210" y="7803731"/>
                    <a:pt x="30480" y="8051664"/>
                  </a:cubicBezTo>
                  <a:cubicBezTo>
                    <a:pt x="30480" y="8233968"/>
                    <a:pt x="33020" y="8416272"/>
                    <a:pt x="33020" y="8598575"/>
                  </a:cubicBezTo>
                  <a:cubicBezTo>
                    <a:pt x="33020" y="8795462"/>
                    <a:pt x="33020" y="8992350"/>
                    <a:pt x="31750" y="9177735"/>
                  </a:cubicBezTo>
                  <a:cubicBezTo>
                    <a:pt x="31750" y="9181546"/>
                    <a:pt x="31750" y="9184085"/>
                    <a:pt x="31750" y="9187896"/>
                  </a:cubicBezTo>
                  <a:cubicBezTo>
                    <a:pt x="31750" y="9198056"/>
                    <a:pt x="35560" y="9201865"/>
                    <a:pt x="44450" y="9201865"/>
                  </a:cubicBezTo>
                  <a:cubicBezTo>
                    <a:pt x="147327" y="9201865"/>
                    <a:pt x="371883" y="9203135"/>
                    <a:pt x="580399" y="9203135"/>
                  </a:cubicBezTo>
                  <a:cubicBezTo>
                    <a:pt x="885154" y="9203135"/>
                    <a:pt x="1205948" y="9200596"/>
                    <a:pt x="1510703" y="9203135"/>
                  </a:cubicBezTo>
                  <a:cubicBezTo>
                    <a:pt x="2007934" y="9206946"/>
                    <a:pt x="2505164" y="9209485"/>
                    <a:pt x="3002396" y="9208215"/>
                  </a:cubicBezTo>
                  <a:cubicBezTo>
                    <a:pt x="3323190" y="9206946"/>
                    <a:pt x="3627944" y="9209485"/>
                    <a:pt x="3948738" y="9209485"/>
                  </a:cubicBezTo>
                  <a:cubicBezTo>
                    <a:pt x="4413890" y="9209485"/>
                    <a:pt x="4879041" y="9208215"/>
                    <a:pt x="5344193" y="9209485"/>
                  </a:cubicBezTo>
                  <a:cubicBezTo>
                    <a:pt x="6033900" y="9210756"/>
                    <a:pt x="13604642" y="9200596"/>
                    <a:pt x="14310389" y="9203135"/>
                  </a:cubicBezTo>
                  <a:cubicBezTo>
                    <a:pt x="14615144" y="9204406"/>
                    <a:pt x="14919898" y="9205675"/>
                    <a:pt x="15208614" y="9205675"/>
                  </a:cubicBezTo>
                  <a:cubicBezTo>
                    <a:pt x="15737924" y="9208215"/>
                    <a:pt x="16251193" y="9204406"/>
                    <a:pt x="16780505" y="9208215"/>
                  </a:cubicBezTo>
                  <a:cubicBezTo>
                    <a:pt x="17213577" y="9210756"/>
                    <a:pt x="17646648" y="9210756"/>
                    <a:pt x="18079721" y="9213296"/>
                  </a:cubicBezTo>
                  <a:cubicBezTo>
                    <a:pt x="18721309" y="9217106"/>
                    <a:pt x="19362898" y="9219646"/>
                    <a:pt x="20004485" y="9220915"/>
                  </a:cubicBezTo>
                  <a:cubicBezTo>
                    <a:pt x="20245081" y="9220915"/>
                    <a:pt x="20293728" y="9219646"/>
                    <a:pt x="20314048" y="9219646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9" name="TextBox 29"/>
          <p:cNvSpPr txBox="1"/>
          <p:nvPr/>
        </p:nvSpPr>
        <p:spPr>
          <a:xfrm>
            <a:off x="1327185" y="13773665"/>
            <a:ext cx="11887200" cy="11382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550"/>
              </a:lnSpc>
              <a:spcBef>
                <a:spcPct val="0"/>
              </a:spcBef>
            </a:pPr>
            <a:r>
              <a:rPr lang="en-US" sz="32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What are the questions that you want to be answered by this research?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1929163" y="12798887"/>
            <a:ext cx="10684894" cy="644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199"/>
              </a:lnSpc>
              <a:spcBef>
                <a:spcPct val="0"/>
              </a:spcBef>
            </a:pPr>
            <a:r>
              <a:rPr lang="en-US" sz="3999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OBJECTIVES</a:t>
            </a:r>
          </a:p>
        </p:txBody>
      </p:sp>
      <p:grpSp>
        <p:nvGrpSpPr>
          <p:cNvPr id="31" name="Group 31"/>
          <p:cNvGrpSpPr/>
          <p:nvPr/>
        </p:nvGrpSpPr>
        <p:grpSpPr>
          <a:xfrm>
            <a:off x="670537" y="18750260"/>
            <a:ext cx="13202145" cy="10742830"/>
            <a:chOff x="0" y="0"/>
            <a:chExt cx="20331828" cy="16359501"/>
          </a:xfrm>
        </p:grpSpPr>
        <p:sp>
          <p:nvSpPr>
            <p:cNvPr id="32" name="Freeform 32"/>
            <p:cNvSpPr/>
            <p:nvPr/>
          </p:nvSpPr>
          <p:spPr>
            <a:xfrm>
              <a:off x="10160" y="16510"/>
              <a:ext cx="20308969" cy="16331560"/>
            </a:xfrm>
            <a:custGeom>
              <a:avLst/>
              <a:gdLst/>
              <a:ahLst/>
              <a:cxnLst/>
              <a:rect l="l" t="t" r="r" b="b"/>
              <a:pathLst>
                <a:path w="20308969" h="16331560">
                  <a:moveTo>
                    <a:pt x="20308969" y="16331560"/>
                  </a:moveTo>
                  <a:lnTo>
                    <a:pt x="0" y="16323941"/>
                  </a:lnTo>
                  <a:lnTo>
                    <a:pt x="0" y="5677439"/>
                  </a:lnTo>
                  <a:lnTo>
                    <a:pt x="17780" y="19050"/>
                  </a:lnTo>
                  <a:lnTo>
                    <a:pt x="10126096" y="0"/>
                  </a:lnTo>
                  <a:lnTo>
                    <a:pt x="20289919" y="50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33"/>
            <p:cNvSpPr/>
            <p:nvPr/>
          </p:nvSpPr>
          <p:spPr>
            <a:xfrm>
              <a:off x="-3810" y="0"/>
              <a:ext cx="20338178" cy="16358231"/>
            </a:xfrm>
            <a:custGeom>
              <a:avLst/>
              <a:gdLst/>
              <a:ahLst/>
              <a:cxnLst/>
              <a:rect l="l" t="t" r="r" b="b"/>
              <a:pathLst>
                <a:path w="20338178" h="16358231">
                  <a:moveTo>
                    <a:pt x="20303889" y="21590"/>
                  </a:moveTo>
                  <a:cubicBezTo>
                    <a:pt x="20305158" y="34290"/>
                    <a:pt x="20305158" y="44450"/>
                    <a:pt x="20306428" y="54610"/>
                  </a:cubicBezTo>
                  <a:cubicBezTo>
                    <a:pt x="20308967" y="315501"/>
                    <a:pt x="20310239" y="679261"/>
                    <a:pt x="20312778" y="1030029"/>
                  </a:cubicBezTo>
                  <a:cubicBezTo>
                    <a:pt x="20312778" y="1536694"/>
                    <a:pt x="20325478" y="11527096"/>
                    <a:pt x="20331828" y="12033761"/>
                  </a:cubicBezTo>
                  <a:cubicBezTo>
                    <a:pt x="20338178" y="12800255"/>
                    <a:pt x="20334367" y="13579740"/>
                    <a:pt x="20334367" y="14346233"/>
                  </a:cubicBezTo>
                  <a:cubicBezTo>
                    <a:pt x="20334367" y="15021787"/>
                    <a:pt x="20335639" y="15645375"/>
                    <a:pt x="20336908" y="16297270"/>
                  </a:cubicBezTo>
                  <a:cubicBezTo>
                    <a:pt x="20336908" y="16318861"/>
                    <a:pt x="20336908" y="16332831"/>
                    <a:pt x="20336908" y="16356961"/>
                  </a:cubicBezTo>
                  <a:cubicBezTo>
                    <a:pt x="20314048" y="16356961"/>
                    <a:pt x="20293728" y="16358231"/>
                    <a:pt x="20213003" y="16356961"/>
                  </a:cubicBezTo>
                  <a:cubicBezTo>
                    <a:pt x="19170420" y="16351881"/>
                    <a:pt x="18111799" y="16358231"/>
                    <a:pt x="17069220" y="16353151"/>
                  </a:cubicBezTo>
                  <a:cubicBezTo>
                    <a:pt x="16443670" y="16349340"/>
                    <a:pt x="15834162" y="16351881"/>
                    <a:pt x="15208614" y="16349340"/>
                  </a:cubicBezTo>
                  <a:cubicBezTo>
                    <a:pt x="14919898" y="16348070"/>
                    <a:pt x="14631184" y="16346801"/>
                    <a:pt x="14342468" y="16345531"/>
                  </a:cubicBezTo>
                  <a:cubicBezTo>
                    <a:pt x="14166032" y="16345531"/>
                    <a:pt x="14005634" y="16346801"/>
                    <a:pt x="13829197" y="16346801"/>
                  </a:cubicBezTo>
                  <a:cubicBezTo>
                    <a:pt x="13380087" y="16345531"/>
                    <a:pt x="12145028" y="16346801"/>
                    <a:pt x="11695916" y="16345531"/>
                  </a:cubicBezTo>
                  <a:cubicBezTo>
                    <a:pt x="11375123" y="16344261"/>
                    <a:pt x="4959240" y="16353151"/>
                    <a:pt x="4638445" y="16351881"/>
                  </a:cubicBezTo>
                  <a:cubicBezTo>
                    <a:pt x="4558247" y="16351881"/>
                    <a:pt x="4462009" y="16353151"/>
                    <a:pt x="4381810" y="16353151"/>
                  </a:cubicBezTo>
                  <a:cubicBezTo>
                    <a:pt x="4189334" y="16353151"/>
                    <a:pt x="4012897" y="16354420"/>
                    <a:pt x="3820420" y="16354420"/>
                  </a:cubicBezTo>
                  <a:cubicBezTo>
                    <a:pt x="3339229" y="16354420"/>
                    <a:pt x="2874077" y="16353151"/>
                    <a:pt x="2392886" y="16351881"/>
                  </a:cubicBezTo>
                  <a:cubicBezTo>
                    <a:pt x="2104172" y="16350611"/>
                    <a:pt x="1815457" y="16349340"/>
                    <a:pt x="1542782" y="16348070"/>
                  </a:cubicBezTo>
                  <a:cubicBezTo>
                    <a:pt x="1029511" y="16346801"/>
                    <a:pt x="516240" y="16345531"/>
                    <a:pt x="48260" y="16345531"/>
                  </a:cubicBezTo>
                  <a:cubicBezTo>
                    <a:pt x="38100" y="16345531"/>
                    <a:pt x="29210" y="16345531"/>
                    <a:pt x="19050" y="16344261"/>
                  </a:cubicBezTo>
                  <a:cubicBezTo>
                    <a:pt x="10160" y="16342990"/>
                    <a:pt x="5080" y="16336640"/>
                    <a:pt x="7620" y="16327751"/>
                  </a:cubicBezTo>
                  <a:cubicBezTo>
                    <a:pt x="16510" y="16294946"/>
                    <a:pt x="12700" y="15970162"/>
                    <a:pt x="11430" y="15632384"/>
                  </a:cubicBezTo>
                  <a:cubicBezTo>
                    <a:pt x="10160" y="14943840"/>
                    <a:pt x="6350" y="14268284"/>
                    <a:pt x="7620" y="13579740"/>
                  </a:cubicBezTo>
                  <a:cubicBezTo>
                    <a:pt x="5080" y="12722306"/>
                    <a:pt x="0" y="2108316"/>
                    <a:pt x="7620" y="1237891"/>
                  </a:cubicBezTo>
                  <a:cubicBezTo>
                    <a:pt x="8890" y="1069003"/>
                    <a:pt x="7620" y="887123"/>
                    <a:pt x="8890" y="718234"/>
                  </a:cubicBezTo>
                  <a:cubicBezTo>
                    <a:pt x="10160" y="445415"/>
                    <a:pt x="12700" y="146612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115248" y="30480"/>
                    <a:pt x="371883" y="29210"/>
                  </a:cubicBezTo>
                  <a:cubicBezTo>
                    <a:pt x="804955" y="25400"/>
                    <a:pt x="1238027" y="22860"/>
                    <a:pt x="1687139" y="20320"/>
                  </a:cubicBezTo>
                  <a:cubicBezTo>
                    <a:pt x="1991894" y="17780"/>
                    <a:pt x="2296648" y="16510"/>
                    <a:pt x="2585363" y="13970"/>
                  </a:cubicBezTo>
                  <a:cubicBezTo>
                    <a:pt x="2874078" y="11430"/>
                    <a:pt x="3178832" y="8890"/>
                    <a:pt x="3467547" y="8890"/>
                  </a:cubicBezTo>
                  <a:cubicBezTo>
                    <a:pt x="3788341" y="7620"/>
                    <a:pt x="4109135" y="10160"/>
                    <a:pt x="4429929" y="8890"/>
                  </a:cubicBezTo>
                  <a:cubicBezTo>
                    <a:pt x="4830922" y="8890"/>
                    <a:pt x="12096910" y="6350"/>
                    <a:pt x="12497902" y="5080"/>
                  </a:cubicBezTo>
                  <a:cubicBezTo>
                    <a:pt x="12882856" y="3810"/>
                    <a:pt x="13267808" y="2540"/>
                    <a:pt x="13668801" y="2540"/>
                  </a:cubicBezTo>
                  <a:cubicBezTo>
                    <a:pt x="14326429" y="1270"/>
                    <a:pt x="14968018" y="0"/>
                    <a:pt x="15625646" y="0"/>
                  </a:cubicBezTo>
                  <a:cubicBezTo>
                    <a:pt x="15898320" y="0"/>
                    <a:pt x="16187035" y="2540"/>
                    <a:pt x="16459709" y="2540"/>
                  </a:cubicBezTo>
                  <a:cubicBezTo>
                    <a:pt x="17213577" y="3810"/>
                    <a:pt x="17983482" y="5080"/>
                    <a:pt x="18737349" y="7620"/>
                  </a:cubicBezTo>
                  <a:cubicBezTo>
                    <a:pt x="19138341" y="8890"/>
                    <a:pt x="19539334" y="12700"/>
                    <a:pt x="19940326" y="16510"/>
                  </a:cubicBezTo>
                  <a:cubicBezTo>
                    <a:pt x="20036566" y="16510"/>
                    <a:pt x="20132805" y="16510"/>
                    <a:pt x="20213003" y="16510"/>
                  </a:cubicBezTo>
                  <a:cubicBezTo>
                    <a:pt x="20284839" y="17780"/>
                    <a:pt x="20293728" y="20320"/>
                    <a:pt x="20303889" y="21590"/>
                  </a:cubicBezTo>
                  <a:close/>
                  <a:moveTo>
                    <a:pt x="20314048" y="16340451"/>
                  </a:moveTo>
                  <a:cubicBezTo>
                    <a:pt x="20315319" y="16323940"/>
                    <a:pt x="20316589" y="16311240"/>
                    <a:pt x="20316589" y="16298540"/>
                  </a:cubicBezTo>
                  <a:cubicBezTo>
                    <a:pt x="20315319" y="15580420"/>
                    <a:pt x="20314048" y="14891874"/>
                    <a:pt x="20314048" y="14151363"/>
                  </a:cubicBezTo>
                  <a:cubicBezTo>
                    <a:pt x="20314048" y="13813586"/>
                    <a:pt x="20316589" y="13475810"/>
                    <a:pt x="20315319" y="13138032"/>
                  </a:cubicBezTo>
                  <a:cubicBezTo>
                    <a:pt x="20315319" y="12826237"/>
                    <a:pt x="20314048" y="12501452"/>
                    <a:pt x="20312778" y="12189658"/>
                  </a:cubicBezTo>
                  <a:cubicBezTo>
                    <a:pt x="20307698" y="11708975"/>
                    <a:pt x="20296269" y="1757548"/>
                    <a:pt x="20296269" y="1276866"/>
                  </a:cubicBezTo>
                  <a:cubicBezTo>
                    <a:pt x="20293728" y="874132"/>
                    <a:pt x="20291189" y="458406"/>
                    <a:pt x="20288648" y="63500"/>
                  </a:cubicBezTo>
                  <a:cubicBezTo>
                    <a:pt x="20287378" y="44450"/>
                    <a:pt x="20286108" y="43180"/>
                    <a:pt x="20164883" y="41910"/>
                  </a:cubicBezTo>
                  <a:cubicBezTo>
                    <a:pt x="20116764" y="41910"/>
                    <a:pt x="20084685" y="41910"/>
                    <a:pt x="20036566" y="40640"/>
                  </a:cubicBezTo>
                  <a:cubicBezTo>
                    <a:pt x="19635573" y="36830"/>
                    <a:pt x="19218539" y="31750"/>
                    <a:pt x="18817547" y="30480"/>
                  </a:cubicBezTo>
                  <a:cubicBezTo>
                    <a:pt x="17839126" y="26670"/>
                    <a:pt x="16844664" y="25400"/>
                    <a:pt x="15866242" y="22860"/>
                  </a:cubicBezTo>
                  <a:cubicBezTo>
                    <a:pt x="15721885" y="22860"/>
                    <a:pt x="15561487" y="22860"/>
                    <a:pt x="15417130" y="22860"/>
                  </a:cubicBezTo>
                  <a:cubicBezTo>
                    <a:pt x="15176533" y="22860"/>
                    <a:pt x="14935939" y="22860"/>
                    <a:pt x="14711382" y="22860"/>
                  </a:cubicBezTo>
                  <a:cubicBezTo>
                    <a:pt x="14198113" y="22860"/>
                    <a:pt x="13684842" y="22860"/>
                    <a:pt x="13187610" y="24130"/>
                  </a:cubicBezTo>
                  <a:cubicBezTo>
                    <a:pt x="12754537" y="25400"/>
                    <a:pt x="5456470" y="29210"/>
                    <a:pt x="5023399" y="29210"/>
                  </a:cubicBezTo>
                  <a:cubicBezTo>
                    <a:pt x="4317652" y="29210"/>
                    <a:pt x="3611904" y="26670"/>
                    <a:pt x="2906157" y="33020"/>
                  </a:cubicBezTo>
                  <a:cubicBezTo>
                    <a:pt x="2537244" y="36830"/>
                    <a:pt x="2184370" y="36830"/>
                    <a:pt x="1831497" y="38100"/>
                  </a:cubicBezTo>
                  <a:cubicBezTo>
                    <a:pt x="1221988" y="41910"/>
                    <a:pt x="612479" y="45720"/>
                    <a:pt x="49530" y="50800"/>
                  </a:cubicBezTo>
                  <a:cubicBezTo>
                    <a:pt x="36830" y="50800"/>
                    <a:pt x="34290" y="53340"/>
                    <a:pt x="33020" y="107638"/>
                  </a:cubicBezTo>
                  <a:cubicBezTo>
                    <a:pt x="31750" y="341484"/>
                    <a:pt x="31750" y="575329"/>
                    <a:pt x="30480" y="809175"/>
                  </a:cubicBezTo>
                  <a:cubicBezTo>
                    <a:pt x="29210" y="1198917"/>
                    <a:pt x="26670" y="1575669"/>
                    <a:pt x="25400" y="1965411"/>
                  </a:cubicBezTo>
                  <a:cubicBezTo>
                    <a:pt x="20320" y="2381136"/>
                    <a:pt x="26670" y="12540427"/>
                    <a:pt x="29210" y="12956152"/>
                  </a:cubicBezTo>
                  <a:cubicBezTo>
                    <a:pt x="29210" y="13397860"/>
                    <a:pt x="29210" y="13852559"/>
                    <a:pt x="30480" y="14294269"/>
                  </a:cubicBezTo>
                  <a:cubicBezTo>
                    <a:pt x="30480" y="14619053"/>
                    <a:pt x="33020" y="14943840"/>
                    <a:pt x="33020" y="15268625"/>
                  </a:cubicBezTo>
                  <a:cubicBezTo>
                    <a:pt x="33020" y="15619392"/>
                    <a:pt x="33020" y="15970162"/>
                    <a:pt x="31750" y="16298540"/>
                  </a:cubicBezTo>
                  <a:cubicBezTo>
                    <a:pt x="31750" y="16302351"/>
                    <a:pt x="31750" y="16304890"/>
                    <a:pt x="31750" y="16308701"/>
                  </a:cubicBezTo>
                  <a:cubicBezTo>
                    <a:pt x="31750" y="16318861"/>
                    <a:pt x="35560" y="16322670"/>
                    <a:pt x="44450" y="16322670"/>
                  </a:cubicBezTo>
                  <a:cubicBezTo>
                    <a:pt x="147327" y="16322670"/>
                    <a:pt x="371883" y="16323940"/>
                    <a:pt x="580399" y="16323940"/>
                  </a:cubicBezTo>
                  <a:cubicBezTo>
                    <a:pt x="885154" y="16323940"/>
                    <a:pt x="1205948" y="16321401"/>
                    <a:pt x="1510703" y="16323940"/>
                  </a:cubicBezTo>
                  <a:cubicBezTo>
                    <a:pt x="2007934" y="16327751"/>
                    <a:pt x="2505164" y="16330290"/>
                    <a:pt x="3002396" y="16329020"/>
                  </a:cubicBezTo>
                  <a:cubicBezTo>
                    <a:pt x="3323190" y="16327751"/>
                    <a:pt x="3627944" y="16330290"/>
                    <a:pt x="3948738" y="16330290"/>
                  </a:cubicBezTo>
                  <a:cubicBezTo>
                    <a:pt x="4413890" y="16330290"/>
                    <a:pt x="4879041" y="16329020"/>
                    <a:pt x="5344193" y="16330290"/>
                  </a:cubicBezTo>
                  <a:cubicBezTo>
                    <a:pt x="6033900" y="16331561"/>
                    <a:pt x="13604642" y="16321401"/>
                    <a:pt x="14310389" y="16323940"/>
                  </a:cubicBezTo>
                  <a:cubicBezTo>
                    <a:pt x="14615144" y="16325211"/>
                    <a:pt x="14919898" y="16326481"/>
                    <a:pt x="15208614" y="16326481"/>
                  </a:cubicBezTo>
                  <a:cubicBezTo>
                    <a:pt x="15737924" y="16329020"/>
                    <a:pt x="16251193" y="16325211"/>
                    <a:pt x="16780505" y="16329020"/>
                  </a:cubicBezTo>
                  <a:cubicBezTo>
                    <a:pt x="17213577" y="16331561"/>
                    <a:pt x="17646648" y="16331561"/>
                    <a:pt x="18079721" y="16334101"/>
                  </a:cubicBezTo>
                  <a:cubicBezTo>
                    <a:pt x="18721309" y="16337911"/>
                    <a:pt x="19362898" y="16340451"/>
                    <a:pt x="20004485" y="16341720"/>
                  </a:cubicBezTo>
                  <a:cubicBezTo>
                    <a:pt x="20245081" y="16341720"/>
                    <a:pt x="20293728" y="16340451"/>
                    <a:pt x="20314048" y="16340451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4" name="TextBox 34"/>
          <p:cNvSpPr txBox="1"/>
          <p:nvPr/>
        </p:nvSpPr>
        <p:spPr>
          <a:xfrm>
            <a:off x="1327185" y="19915538"/>
            <a:ext cx="11887200" cy="11382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550"/>
              </a:lnSpc>
              <a:spcBef>
                <a:spcPct val="0"/>
              </a:spcBef>
            </a:pPr>
            <a:r>
              <a:rPr lang="en-US" sz="32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What were the ways you went about getting the information that you needed?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1929163" y="18940760"/>
            <a:ext cx="10684894" cy="644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199"/>
              </a:lnSpc>
              <a:spcBef>
                <a:spcPct val="0"/>
              </a:spcBef>
            </a:pPr>
            <a:r>
              <a:rPr lang="en-US" sz="3999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DESIGN/METHODS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14715700" y="6294245"/>
            <a:ext cx="14447520" cy="17281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550"/>
              </a:lnSpc>
            </a:pPr>
            <a:r>
              <a:rPr lang="en-US" sz="32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Summarize the information you gathered here. Share your findings, like how rocks contain stories of what Earth was like at a specific point in time.</a:t>
            </a:r>
          </a:p>
          <a:p>
            <a:pPr algn="l">
              <a:lnSpc>
                <a:spcPts val="4550"/>
              </a:lnSpc>
              <a:spcBef>
                <a:spcPct val="0"/>
              </a:spcBef>
            </a:pPr>
            <a:r>
              <a:rPr lang="en-US" sz="32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Add images or charts as needed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16798160" y="5377517"/>
            <a:ext cx="10231742" cy="644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199"/>
              </a:lnSpc>
              <a:spcBef>
                <a:spcPct val="0"/>
              </a:spcBef>
            </a:pPr>
            <a:r>
              <a:rPr lang="en-US" sz="3999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RESULTS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31507015" y="5377517"/>
            <a:ext cx="10231742" cy="644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199"/>
              </a:lnSpc>
              <a:spcBef>
                <a:spcPct val="0"/>
              </a:spcBef>
            </a:pPr>
            <a:r>
              <a:rPr lang="en-US" sz="3999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DISCUSSION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31507015" y="21591152"/>
            <a:ext cx="10231742" cy="644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199"/>
              </a:lnSpc>
              <a:spcBef>
                <a:spcPct val="0"/>
              </a:spcBef>
            </a:pPr>
            <a:r>
              <a:rPr lang="en-US" sz="3999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ACKNOWLEDGEMENT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30676815" y="6292820"/>
            <a:ext cx="11887200" cy="5545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541"/>
              </a:lnSpc>
              <a:spcBef>
                <a:spcPct val="0"/>
              </a:spcBef>
            </a:pPr>
            <a:r>
              <a:rPr lang="en-US" sz="32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Talk about the implications of your research.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30676815" y="22421533"/>
            <a:ext cx="11887200" cy="5545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541"/>
              </a:lnSpc>
              <a:spcBef>
                <a:spcPct val="0"/>
              </a:spcBef>
            </a:pPr>
            <a:r>
              <a:rPr lang="en-US" sz="32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Add any appropriate acknowledgments here.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E06875C-039F-E5BD-0D81-44C2F3C77EF9}"/>
              </a:ext>
            </a:extLst>
          </p:cNvPr>
          <p:cNvSpPr txBox="1"/>
          <p:nvPr/>
        </p:nvSpPr>
        <p:spPr>
          <a:xfrm>
            <a:off x="35354329" y="29798295"/>
            <a:ext cx="7209686" cy="243143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5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4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Your Site Logo</a:t>
            </a:r>
            <a:endParaRPr lang="en-US" sz="5400" dirty="0"/>
          </a:p>
          <a:p>
            <a:r>
              <a:rPr lang="en-US" sz="5400" dirty="0"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1B3B5E">
                <a:alpha val="100000"/>
              </a:srgbClr>
            </a:gs>
            <a:gs pos="50000">
              <a:srgbClr val="3696C7">
                <a:alpha val="100000"/>
              </a:srgbClr>
            </a:gs>
            <a:gs pos="100000">
              <a:srgbClr val="79CABA">
                <a:alpha val="100000"/>
              </a:srgbClr>
            </a:gs>
          </a:gsLst>
          <a:lin ang="27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4030426" y="5138653"/>
            <a:ext cx="15830349" cy="24341260"/>
            <a:chOff x="0" y="0"/>
            <a:chExt cx="24379366" cy="37630555"/>
          </a:xfrm>
        </p:grpSpPr>
        <p:sp>
          <p:nvSpPr>
            <p:cNvPr id="3" name="Freeform 3"/>
            <p:cNvSpPr/>
            <p:nvPr/>
          </p:nvSpPr>
          <p:spPr>
            <a:xfrm>
              <a:off x="10160" y="16510"/>
              <a:ext cx="24356506" cy="37602614"/>
            </a:xfrm>
            <a:custGeom>
              <a:avLst/>
              <a:gdLst/>
              <a:ahLst/>
              <a:cxnLst/>
              <a:rect l="l" t="t" r="r" b="b"/>
              <a:pathLst>
                <a:path w="24356506" h="37602614">
                  <a:moveTo>
                    <a:pt x="24356506" y="37602614"/>
                  </a:moveTo>
                  <a:lnTo>
                    <a:pt x="0" y="37594996"/>
                  </a:lnTo>
                  <a:lnTo>
                    <a:pt x="0" y="13054796"/>
                  </a:lnTo>
                  <a:lnTo>
                    <a:pt x="17780" y="19050"/>
                  </a:lnTo>
                  <a:lnTo>
                    <a:pt x="12144661" y="0"/>
                  </a:lnTo>
                  <a:lnTo>
                    <a:pt x="24337456" y="50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Freeform 4"/>
            <p:cNvSpPr/>
            <p:nvPr/>
          </p:nvSpPr>
          <p:spPr>
            <a:xfrm>
              <a:off x="-3810" y="0"/>
              <a:ext cx="24385716" cy="37629285"/>
            </a:xfrm>
            <a:custGeom>
              <a:avLst/>
              <a:gdLst/>
              <a:ahLst/>
              <a:cxnLst/>
              <a:rect l="l" t="t" r="r" b="b"/>
              <a:pathLst>
                <a:path w="24385716" h="37629285">
                  <a:moveTo>
                    <a:pt x="24351426" y="21590"/>
                  </a:moveTo>
                  <a:cubicBezTo>
                    <a:pt x="24352696" y="34290"/>
                    <a:pt x="24352696" y="44450"/>
                    <a:pt x="24353966" y="54610"/>
                  </a:cubicBezTo>
                  <a:cubicBezTo>
                    <a:pt x="24356506" y="644626"/>
                    <a:pt x="24357776" y="1485078"/>
                    <a:pt x="24360316" y="2295513"/>
                  </a:cubicBezTo>
                  <a:cubicBezTo>
                    <a:pt x="24360316" y="3466142"/>
                    <a:pt x="24373016" y="26548550"/>
                    <a:pt x="24379366" y="27719176"/>
                  </a:cubicBezTo>
                  <a:cubicBezTo>
                    <a:pt x="24385716" y="29490129"/>
                    <a:pt x="24381906" y="31291098"/>
                    <a:pt x="24381906" y="33062047"/>
                  </a:cubicBezTo>
                  <a:cubicBezTo>
                    <a:pt x="24381906" y="34622888"/>
                    <a:pt x="24383176" y="36063662"/>
                    <a:pt x="24384446" y="37568324"/>
                  </a:cubicBezTo>
                  <a:cubicBezTo>
                    <a:pt x="24384446" y="37589913"/>
                    <a:pt x="24384446" y="37603885"/>
                    <a:pt x="24384446" y="37628013"/>
                  </a:cubicBezTo>
                  <a:cubicBezTo>
                    <a:pt x="24361587" y="37628013"/>
                    <a:pt x="24341266" y="37629285"/>
                    <a:pt x="24247412" y="37628013"/>
                  </a:cubicBezTo>
                  <a:cubicBezTo>
                    <a:pt x="22996183" y="37622935"/>
                    <a:pt x="21725707" y="37629285"/>
                    <a:pt x="20474480" y="37624206"/>
                  </a:cubicBezTo>
                  <a:cubicBezTo>
                    <a:pt x="19723743" y="37620395"/>
                    <a:pt x="18992257" y="37622935"/>
                    <a:pt x="18241520" y="37620395"/>
                  </a:cubicBezTo>
                  <a:cubicBezTo>
                    <a:pt x="17895026" y="37619124"/>
                    <a:pt x="17548533" y="37617856"/>
                    <a:pt x="17202039" y="37616585"/>
                  </a:cubicBezTo>
                  <a:cubicBezTo>
                    <a:pt x="16990293" y="37616585"/>
                    <a:pt x="16797797" y="37617856"/>
                    <a:pt x="16586049" y="37617856"/>
                  </a:cubicBezTo>
                  <a:cubicBezTo>
                    <a:pt x="16047060" y="37616585"/>
                    <a:pt x="14564836" y="37617856"/>
                    <a:pt x="14025847" y="37616585"/>
                  </a:cubicBezTo>
                  <a:cubicBezTo>
                    <a:pt x="13640854" y="37615313"/>
                    <a:pt x="5940993" y="37624206"/>
                    <a:pt x="5556000" y="37622935"/>
                  </a:cubicBezTo>
                  <a:cubicBezTo>
                    <a:pt x="5459751" y="37622935"/>
                    <a:pt x="5344254" y="37624206"/>
                    <a:pt x="5248006" y="37624206"/>
                  </a:cubicBezTo>
                  <a:cubicBezTo>
                    <a:pt x="5017010" y="37624206"/>
                    <a:pt x="4805263" y="37625474"/>
                    <a:pt x="4574268" y="37625474"/>
                  </a:cubicBezTo>
                  <a:cubicBezTo>
                    <a:pt x="3996778" y="37625474"/>
                    <a:pt x="3438538" y="37624206"/>
                    <a:pt x="2861049" y="37622935"/>
                  </a:cubicBezTo>
                  <a:cubicBezTo>
                    <a:pt x="2514555" y="37621663"/>
                    <a:pt x="2168061" y="37620395"/>
                    <a:pt x="1840817" y="37619124"/>
                  </a:cubicBezTo>
                  <a:cubicBezTo>
                    <a:pt x="1224828" y="37617856"/>
                    <a:pt x="608840" y="37616585"/>
                    <a:pt x="48260" y="37616585"/>
                  </a:cubicBezTo>
                  <a:cubicBezTo>
                    <a:pt x="38100" y="37616585"/>
                    <a:pt x="29210" y="37616585"/>
                    <a:pt x="19050" y="37615313"/>
                  </a:cubicBezTo>
                  <a:cubicBezTo>
                    <a:pt x="10160" y="37614045"/>
                    <a:pt x="5080" y="37607695"/>
                    <a:pt x="7620" y="37598806"/>
                  </a:cubicBezTo>
                  <a:cubicBezTo>
                    <a:pt x="16510" y="37564470"/>
                    <a:pt x="12700" y="36814066"/>
                    <a:pt x="11430" y="36033646"/>
                  </a:cubicBezTo>
                  <a:cubicBezTo>
                    <a:pt x="10160" y="34442791"/>
                    <a:pt x="6350" y="32881953"/>
                    <a:pt x="7620" y="31291098"/>
                  </a:cubicBezTo>
                  <a:cubicBezTo>
                    <a:pt x="5080" y="29310034"/>
                    <a:pt x="0" y="4786850"/>
                    <a:pt x="7620" y="2775770"/>
                  </a:cubicBezTo>
                  <a:cubicBezTo>
                    <a:pt x="8890" y="2385560"/>
                    <a:pt x="7620" y="1965334"/>
                    <a:pt x="8890" y="1575125"/>
                  </a:cubicBezTo>
                  <a:cubicBezTo>
                    <a:pt x="10160" y="944787"/>
                    <a:pt x="12700" y="254416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127599" y="30480"/>
                    <a:pt x="435593" y="29210"/>
                  </a:cubicBezTo>
                  <a:cubicBezTo>
                    <a:pt x="955334" y="25400"/>
                    <a:pt x="1475074" y="22860"/>
                    <a:pt x="2014064" y="20320"/>
                  </a:cubicBezTo>
                  <a:cubicBezTo>
                    <a:pt x="2379808" y="17780"/>
                    <a:pt x="2745551" y="16510"/>
                    <a:pt x="3092045" y="13970"/>
                  </a:cubicBezTo>
                  <a:cubicBezTo>
                    <a:pt x="3438539" y="11430"/>
                    <a:pt x="3804282" y="8890"/>
                    <a:pt x="4150776" y="8890"/>
                  </a:cubicBezTo>
                  <a:cubicBezTo>
                    <a:pt x="4535769" y="7620"/>
                    <a:pt x="4920762" y="10160"/>
                    <a:pt x="5305755" y="8890"/>
                  </a:cubicBezTo>
                  <a:cubicBezTo>
                    <a:pt x="5786996" y="8890"/>
                    <a:pt x="14507088" y="6350"/>
                    <a:pt x="14988329" y="5080"/>
                  </a:cubicBezTo>
                  <a:cubicBezTo>
                    <a:pt x="15450321" y="3810"/>
                    <a:pt x="15912313" y="2540"/>
                    <a:pt x="16393554" y="2540"/>
                  </a:cubicBezTo>
                  <a:cubicBezTo>
                    <a:pt x="17182789" y="1270"/>
                    <a:pt x="17952776" y="0"/>
                    <a:pt x="18742010" y="0"/>
                  </a:cubicBezTo>
                  <a:cubicBezTo>
                    <a:pt x="19069256" y="0"/>
                    <a:pt x="19415749" y="2540"/>
                    <a:pt x="19742993" y="2540"/>
                  </a:cubicBezTo>
                  <a:cubicBezTo>
                    <a:pt x="20647727" y="3810"/>
                    <a:pt x="21571709" y="5080"/>
                    <a:pt x="22476444" y="7620"/>
                  </a:cubicBezTo>
                  <a:cubicBezTo>
                    <a:pt x="22957685" y="8890"/>
                    <a:pt x="23438927" y="12700"/>
                    <a:pt x="23920167" y="16510"/>
                  </a:cubicBezTo>
                  <a:cubicBezTo>
                    <a:pt x="24035666" y="16510"/>
                    <a:pt x="24151164" y="16510"/>
                    <a:pt x="24247412" y="16510"/>
                  </a:cubicBezTo>
                  <a:cubicBezTo>
                    <a:pt x="24332376" y="17780"/>
                    <a:pt x="24341266" y="20320"/>
                    <a:pt x="24351426" y="21590"/>
                  </a:cubicBezTo>
                  <a:close/>
                  <a:moveTo>
                    <a:pt x="24361587" y="37611506"/>
                  </a:moveTo>
                  <a:cubicBezTo>
                    <a:pt x="24362856" y="37594995"/>
                    <a:pt x="24364126" y="37582295"/>
                    <a:pt x="24364126" y="37569595"/>
                  </a:cubicBezTo>
                  <a:cubicBezTo>
                    <a:pt x="24362856" y="35913585"/>
                    <a:pt x="24361587" y="34322730"/>
                    <a:pt x="24361587" y="32611808"/>
                  </a:cubicBezTo>
                  <a:cubicBezTo>
                    <a:pt x="24361587" y="31831390"/>
                    <a:pt x="24364126" y="31050970"/>
                    <a:pt x="24362856" y="30270549"/>
                  </a:cubicBezTo>
                  <a:cubicBezTo>
                    <a:pt x="24362856" y="29550162"/>
                    <a:pt x="24361587" y="28799758"/>
                    <a:pt x="24360316" y="28079371"/>
                  </a:cubicBezTo>
                  <a:cubicBezTo>
                    <a:pt x="24355237" y="26968776"/>
                    <a:pt x="24343806" y="3976415"/>
                    <a:pt x="24343806" y="2865819"/>
                  </a:cubicBezTo>
                  <a:cubicBezTo>
                    <a:pt x="24341266" y="1935319"/>
                    <a:pt x="24338726" y="974803"/>
                    <a:pt x="24336187" y="63500"/>
                  </a:cubicBezTo>
                  <a:cubicBezTo>
                    <a:pt x="24334916" y="44450"/>
                    <a:pt x="24333646" y="43180"/>
                    <a:pt x="24189662" y="41910"/>
                  </a:cubicBezTo>
                  <a:cubicBezTo>
                    <a:pt x="24131914" y="41910"/>
                    <a:pt x="24093414" y="41910"/>
                    <a:pt x="24035666" y="40640"/>
                  </a:cubicBezTo>
                  <a:cubicBezTo>
                    <a:pt x="23554425" y="36830"/>
                    <a:pt x="23053933" y="31750"/>
                    <a:pt x="22572691" y="30480"/>
                  </a:cubicBezTo>
                  <a:cubicBezTo>
                    <a:pt x="21398464" y="26670"/>
                    <a:pt x="20204986" y="25400"/>
                    <a:pt x="19030757" y="22860"/>
                  </a:cubicBezTo>
                  <a:cubicBezTo>
                    <a:pt x="18857510" y="22860"/>
                    <a:pt x="18665014" y="22860"/>
                    <a:pt x="18491767" y="22860"/>
                  </a:cubicBezTo>
                  <a:cubicBezTo>
                    <a:pt x="18203022" y="22860"/>
                    <a:pt x="17914276" y="22860"/>
                    <a:pt x="17644781" y="22860"/>
                  </a:cubicBezTo>
                  <a:cubicBezTo>
                    <a:pt x="17028794" y="22860"/>
                    <a:pt x="16412804" y="22860"/>
                    <a:pt x="15816065" y="24130"/>
                  </a:cubicBezTo>
                  <a:cubicBezTo>
                    <a:pt x="15296323" y="25400"/>
                    <a:pt x="6537732" y="29210"/>
                    <a:pt x="6017992" y="29210"/>
                  </a:cubicBezTo>
                  <a:cubicBezTo>
                    <a:pt x="5171007" y="29210"/>
                    <a:pt x="4324023" y="26670"/>
                    <a:pt x="3477038" y="33020"/>
                  </a:cubicBezTo>
                  <a:cubicBezTo>
                    <a:pt x="3034296" y="36830"/>
                    <a:pt x="2610804" y="36830"/>
                    <a:pt x="2187311" y="38100"/>
                  </a:cubicBezTo>
                  <a:cubicBezTo>
                    <a:pt x="1455824" y="41910"/>
                    <a:pt x="724338" y="45720"/>
                    <a:pt x="49530" y="50800"/>
                  </a:cubicBezTo>
                  <a:cubicBezTo>
                    <a:pt x="36830" y="50800"/>
                    <a:pt x="34290" y="53340"/>
                    <a:pt x="33020" y="164368"/>
                  </a:cubicBezTo>
                  <a:cubicBezTo>
                    <a:pt x="31750" y="704658"/>
                    <a:pt x="31750" y="1244948"/>
                    <a:pt x="30480" y="1785239"/>
                  </a:cubicBezTo>
                  <a:cubicBezTo>
                    <a:pt x="29210" y="2685723"/>
                    <a:pt x="26670" y="3556191"/>
                    <a:pt x="25400" y="4456675"/>
                  </a:cubicBezTo>
                  <a:cubicBezTo>
                    <a:pt x="20320" y="5417191"/>
                    <a:pt x="26670" y="28889809"/>
                    <a:pt x="29210" y="29850324"/>
                  </a:cubicBezTo>
                  <a:cubicBezTo>
                    <a:pt x="29210" y="30870872"/>
                    <a:pt x="29210" y="31921438"/>
                    <a:pt x="30480" y="32941986"/>
                  </a:cubicBezTo>
                  <a:cubicBezTo>
                    <a:pt x="30480" y="33692390"/>
                    <a:pt x="33020" y="34442791"/>
                    <a:pt x="33020" y="35193194"/>
                  </a:cubicBezTo>
                  <a:cubicBezTo>
                    <a:pt x="33020" y="36003629"/>
                    <a:pt x="33020" y="36814066"/>
                    <a:pt x="31750" y="37569595"/>
                  </a:cubicBezTo>
                  <a:cubicBezTo>
                    <a:pt x="31750" y="37573406"/>
                    <a:pt x="31750" y="37575945"/>
                    <a:pt x="31750" y="37579756"/>
                  </a:cubicBezTo>
                  <a:cubicBezTo>
                    <a:pt x="31750" y="37589913"/>
                    <a:pt x="35560" y="37593724"/>
                    <a:pt x="44450" y="37593724"/>
                  </a:cubicBezTo>
                  <a:cubicBezTo>
                    <a:pt x="166098" y="37593724"/>
                    <a:pt x="435593" y="37594995"/>
                    <a:pt x="685838" y="37594995"/>
                  </a:cubicBezTo>
                  <a:cubicBezTo>
                    <a:pt x="1051582" y="37594995"/>
                    <a:pt x="1436575" y="37592456"/>
                    <a:pt x="1802318" y="37594995"/>
                  </a:cubicBezTo>
                  <a:cubicBezTo>
                    <a:pt x="2399057" y="37598806"/>
                    <a:pt x="2995797" y="37601345"/>
                    <a:pt x="3592536" y="37600074"/>
                  </a:cubicBezTo>
                  <a:cubicBezTo>
                    <a:pt x="3977529" y="37598806"/>
                    <a:pt x="4343272" y="37601345"/>
                    <a:pt x="4728265" y="37601345"/>
                  </a:cubicBezTo>
                  <a:cubicBezTo>
                    <a:pt x="5286505" y="37601345"/>
                    <a:pt x="5844745" y="37600074"/>
                    <a:pt x="6402985" y="37601345"/>
                  </a:cubicBezTo>
                  <a:cubicBezTo>
                    <a:pt x="7230720" y="37602613"/>
                    <a:pt x="16316555" y="37592456"/>
                    <a:pt x="17163541" y="37594995"/>
                  </a:cubicBezTo>
                  <a:cubicBezTo>
                    <a:pt x="17529284" y="37596263"/>
                    <a:pt x="17895026" y="37597535"/>
                    <a:pt x="18241520" y="37597535"/>
                  </a:cubicBezTo>
                  <a:cubicBezTo>
                    <a:pt x="18876759" y="37600074"/>
                    <a:pt x="19492748" y="37596263"/>
                    <a:pt x="20127986" y="37600074"/>
                  </a:cubicBezTo>
                  <a:cubicBezTo>
                    <a:pt x="20647727" y="37602613"/>
                    <a:pt x="21167467" y="37602613"/>
                    <a:pt x="21687209" y="37605156"/>
                  </a:cubicBezTo>
                  <a:cubicBezTo>
                    <a:pt x="22457195" y="37608963"/>
                    <a:pt x="23227180" y="37611506"/>
                    <a:pt x="23997167" y="37612774"/>
                  </a:cubicBezTo>
                  <a:cubicBezTo>
                    <a:pt x="24285911" y="37612774"/>
                    <a:pt x="24341266" y="37611506"/>
                    <a:pt x="24361587" y="37611506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30022699" y="16379219"/>
            <a:ext cx="13203936" cy="7537109"/>
            <a:chOff x="0" y="0"/>
            <a:chExt cx="20334586" cy="11607447"/>
          </a:xfrm>
        </p:grpSpPr>
        <p:sp>
          <p:nvSpPr>
            <p:cNvPr id="6" name="Freeform 6"/>
            <p:cNvSpPr/>
            <p:nvPr/>
          </p:nvSpPr>
          <p:spPr>
            <a:xfrm>
              <a:off x="10160" y="16510"/>
              <a:ext cx="20311727" cy="11579507"/>
            </a:xfrm>
            <a:custGeom>
              <a:avLst/>
              <a:gdLst/>
              <a:ahLst/>
              <a:cxnLst/>
              <a:rect l="l" t="t" r="r" b="b"/>
              <a:pathLst>
                <a:path w="20311727" h="11579507">
                  <a:moveTo>
                    <a:pt x="20311727" y="11579507"/>
                  </a:moveTo>
                  <a:lnTo>
                    <a:pt x="0" y="11571887"/>
                  </a:lnTo>
                  <a:lnTo>
                    <a:pt x="0" y="4029302"/>
                  </a:lnTo>
                  <a:lnTo>
                    <a:pt x="17780" y="19050"/>
                  </a:lnTo>
                  <a:lnTo>
                    <a:pt x="10127472" y="0"/>
                  </a:lnTo>
                  <a:lnTo>
                    <a:pt x="20292677" y="50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7"/>
            <p:cNvSpPr/>
            <p:nvPr/>
          </p:nvSpPr>
          <p:spPr>
            <a:xfrm>
              <a:off x="-3810" y="0"/>
              <a:ext cx="20340936" cy="11606177"/>
            </a:xfrm>
            <a:custGeom>
              <a:avLst/>
              <a:gdLst/>
              <a:ahLst/>
              <a:cxnLst/>
              <a:rect l="l" t="t" r="r" b="b"/>
              <a:pathLst>
                <a:path w="20340936" h="11606177">
                  <a:moveTo>
                    <a:pt x="20306647" y="21590"/>
                  </a:moveTo>
                  <a:cubicBezTo>
                    <a:pt x="20307916" y="34290"/>
                    <a:pt x="20307916" y="44450"/>
                    <a:pt x="20309186" y="54610"/>
                  </a:cubicBezTo>
                  <a:cubicBezTo>
                    <a:pt x="20311727" y="241973"/>
                    <a:pt x="20312997" y="499237"/>
                    <a:pt x="20315536" y="747314"/>
                  </a:cubicBezTo>
                  <a:cubicBezTo>
                    <a:pt x="20315536" y="1105646"/>
                    <a:pt x="20328236" y="8171233"/>
                    <a:pt x="20334586" y="8529565"/>
                  </a:cubicBezTo>
                  <a:cubicBezTo>
                    <a:pt x="20340936" y="9071658"/>
                    <a:pt x="20337127" y="9622939"/>
                    <a:pt x="20337127" y="10165031"/>
                  </a:cubicBezTo>
                  <a:cubicBezTo>
                    <a:pt x="20337127" y="10642809"/>
                    <a:pt x="20338397" y="11083834"/>
                    <a:pt x="20339666" y="11545217"/>
                  </a:cubicBezTo>
                  <a:cubicBezTo>
                    <a:pt x="20339666" y="11566807"/>
                    <a:pt x="20339666" y="11580777"/>
                    <a:pt x="20339666" y="11604907"/>
                  </a:cubicBezTo>
                  <a:cubicBezTo>
                    <a:pt x="20316807" y="11604907"/>
                    <a:pt x="20296486" y="11606177"/>
                    <a:pt x="20215751" y="11604907"/>
                  </a:cubicBezTo>
                  <a:cubicBezTo>
                    <a:pt x="19173028" y="11599827"/>
                    <a:pt x="18114263" y="11606177"/>
                    <a:pt x="17071540" y="11601097"/>
                  </a:cubicBezTo>
                  <a:cubicBezTo>
                    <a:pt x="16445906" y="11597287"/>
                    <a:pt x="15836315" y="11599827"/>
                    <a:pt x="15210680" y="11597287"/>
                  </a:cubicBezTo>
                  <a:cubicBezTo>
                    <a:pt x="14921926" y="11596017"/>
                    <a:pt x="14633171" y="11594747"/>
                    <a:pt x="14344417" y="11593477"/>
                  </a:cubicBezTo>
                  <a:cubicBezTo>
                    <a:pt x="14167956" y="11593477"/>
                    <a:pt x="14007538" y="11594747"/>
                    <a:pt x="13831076" y="11594747"/>
                  </a:cubicBezTo>
                  <a:cubicBezTo>
                    <a:pt x="13381903" y="11593477"/>
                    <a:pt x="12146677" y="11594747"/>
                    <a:pt x="11697505" y="11593477"/>
                  </a:cubicBezTo>
                  <a:cubicBezTo>
                    <a:pt x="11376667" y="11592207"/>
                    <a:pt x="4959909" y="11601097"/>
                    <a:pt x="4639071" y="11599827"/>
                  </a:cubicBezTo>
                  <a:cubicBezTo>
                    <a:pt x="4558861" y="11599827"/>
                    <a:pt x="4462610" y="11601097"/>
                    <a:pt x="4382400" y="11601097"/>
                  </a:cubicBezTo>
                  <a:cubicBezTo>
                    <a:pt x="4189898" y="11601097"/>
                    <a:pt x="4013437" y="11602367"/>
                    <a:pt x="3820934" y="11602367"/>
                  </a:cubicBezTo>
                  <a:cubicBezTo>
                    <a:pt x="3339677" y="11602367"/>
                    <a:pt x="2874462" y="11601097"/>
                    <a:pt x="2393205" y="11599827"/>
                  </a:cubicBezTo>
                  <a:cubicBezTo>
                    <a:pt x="2104451" y="11598557"/>
                    <a:pt x="1815697" y="11597287"/>
                    <a:pt x="1542985" y="11596017"/>
                  </a:cubicBezTo>
                  <a:cubicBezTo>
                    <a:pt x="1029644" y="11594747"/>
                    <a:pt x="516304" y="11593477"/>
                    <a:pt x="48260" y="11593477"/>
                  </a:cubicBezTo>
                  <a:cubicBezTo>
                    <a:pt x="38100" y="11593477"/>
                    <a:pt x="29210" y="11593477"/>
                    <a:pt x="19050" y="11592207"/>
                  </a:cubicBezTo>
                  <a:cubicBezTo>
                    <a:pt x="10160" y="11590937"/>
                    <a:pt x="5080" y="11584587"/>
                    <a:pt x="7620" y="11575697"/>
                  </a:cubicBezTo>
                  <a:cubicBezTo>
                    <a:pt x="16510" y="11543235"/>
                    <a:pt x="12700" y="11313535"/>
                    <a:pt x="11430" y="11074646"/>
                  </a:cubicBezTo>
                  <a:cubicBezTo>
                    <a:pt x="10160" y="10587681"/>
                    <a:pt x="6350" y="10109904"/>
                    <a:pt x="7620" y="9622939"/>
                  </a:cubicBezTo>
                  <a:cubicBezTo>
                    <a:pt x="5080" y="9016530"/>
                    <a:pt x="0" y="1509919"/>
                    <a:pt x="7620" y="894322"/>
                  </a:cubicBezTo>
                  <a:cubicBezTo>
                    <a:pt x="8890" y="774877"/>
                    <a:pt x="7620" y="646245"/>
                    <a:pt x="8890" y="526801"/>
                  </a:cubicBezTo>
                  <a:cubicBezTo>
                    <a:pt x="10160" y="333853"/>
                    <a:pt x="12700" y="122528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115256" y="30480"/>
                    <a:pt x="371927" y="29210"/>
                  </a:cubicBezTo>
                  <a:cubicBezTo>
                    <a:pt x="805058" y="25400"/>
                    <a:pt x="1238189" y="22860"/>
                    <a:pt x="1687362" y="20320"/>
                  </a:cubicBezTo>
                  <a:cubicBezTo>
                    <a:pt x="1992158" y="17780"/>
                    <a:pt x="2296954" y="16510"/>
                    <a:pt x="2585708" y="13970"/>
                  </a:cubicBezTo>
                  <a:cubicBezTo>
                    <a:pt x="2874462" y="11430"/>
                    <a:pt x="3179258" y="8890"/>
                    <a:pt x="3468013" y="8890"/>
                  </a:cubicBezTo>
                  <a:cubicBezTo>
                    <a:pt x="3788851" y="7620"/>
                    <a:pt x="4109688" y="10160"/>
                    <a:pt x="4430526" y="8890"/>
                  </a:cubicBezTo>
                  <a:cubicBezTo>
                    <a:pt x="4831574" y="8890"/>
                    <a:pt x="12098552" y="6350"/>
                    <a:pt x="12499599" y="5080"/>
                  </a:cubicBezTo>
                  <a:cubicBezTo>
                    <a:pt x="12884605" y="3810"/>
                    <a:pt x="13269611" y="2540"/>
                    <a:pt x="13670658" y="2540"/>
                  </a:cubicBezTo>
                  <a:cubicBezTo>
                    <a:pt x="14328376" y="1270"/>
                    <a:pt x="14970052" y="0"/>
                    <a:pt x="15627770" y="0"/>
                  </a:cubicBezTo>
                  <a:cubicBezTo>
                    <a:pt x="15900482" y="0"/>
                    <a:pt x="16189236" y="2540"/>
                    <a:pt x="16461946" y="2540"/>
                  </a:cubicBezTo>
                  <a:cubicBezTo>
                    <a:pt x="17215918" y="3810"/>
                    <a:pt x="17985926" y="5080"/>
                    <a:pt x="18739897" y="7620"/>
                  </a:cubicBezTo>
                  <a:cubicBezTo>
                    <a:pt x="19140944" y="8890"/>
                    <a:pt x="19541991" y="12700"/>
                    <a:pt x="19943039" y="16510"/>
                  </a:cubicBezTo>
                  <a:cubicBezTo>
                    <a:pt x="20039289" y="16510"/>
                    <a:pt x="20135542" y="16510"/>
                    <a:pt x="20215751" y="16510"/>
                  </a:cubicBezTo>
                  <a:cubicBezTo>
                    <a:pt x="20287597" y="17780"/>
                    <a:pt x="20296486" y="20320"/>
                    <a:pt x="20306647" y="21590"/>
                  </a:cubicBezTo>
                  <a:close/>
                  <a:moveTo>
                    <a:pt x="20316807" y="11588397"/>
                  </a:moveTo>
                  <a:cubicBezTo>
                    <a:pt x="20318077" y="11571887"/>
                    <a:pt x="20319347" y="11559187"/>
                    <a:pt x="20319347" y="11546487"/>
                  </a:cubicBezTo>
                  <a:cubicBezTo>
                    <a:pt x="20318077" y="11037894"/>
                    <a:pt x="20316807" y="10550930"/>
                    <a:pt x="20316807" y="10027212"/>
                  </a:cubicBezTo>
                  <a:cubicBezTo>
                    <a:pt x="20316807" y="9788323"/>
                    <a:pt x="20319347" y="9549436"/>
                    <a:pt x="20318077" y="9310546"/>
                  </a:cubicBezTo>
                  <a:cubicBezTo>
                    <a:pt x="20318077" y="9090034"/>
                    <a:pt x="20316807" y="8860334"/>
                    <a:pt x="20315536" y="8639821"/>
                  </a:cubicBezTo>
                  <a:cubicBezTo>
                    <a:pt x="20310457" y="8299865"/>
                    <a:pt x="20299027" y="1261842"/>
                    <a:pt x="20299027" y="921886"/>
                  </a:cubicBezTo>
                  <a:cubicBezTo>
                    <a:pt x="20296486" y="637057"/>
                    <a:pt x="20293947" y="343041"/>
                    <a:pt x="20291407" y="63500"/>
                  </a:cubicBezTo>
                  <a:cubicBezTo>
                    <a:pt x="20290136" y="44450"/>
                    <a:pt x="20288866" y="43180"/>
                    <a:pt x="20167626" y="41910"/>
                  </a:cubicBezTo>
                  <a:cubicBezTo>
                    <a:pt x="20119500" y="41910"/>
                    <a:pt x="20087417" y="41910"/>
                    <a:pt x="20039289" y="40640"/>
                  </a:cubicBezTo>
                  <a:cubicBezTo>
                    <a:pt x="19638244" y="36830"/>
                    <a:pt x="19221153" y="31750"/>
                    <a:pt x="18820106" y="30480"/>
                  </a:cubicBezTo>
                  <a:cubicBezTo>
                    <a:pt x="17841551" y="26670"/>
                    <a:pt x="16846954" y="25400"/>
                    <a:pt x="15868398" y="22860"/>
                  </a:cubicBezTo>
                  <a:cubicBezTo>
                    <a:pt x="15724021" y="22860"/>
                    <a:pt x="15563603" y="22860"/>
                    <a:pt x="15419226" y="22860"/>
                  </a:cubicBezTo>
                  <a:cubicBezTo>
                    <a:pt x="15178597" y="22860"/>
                    <a:pt x="14937968" y="22860"/>
                    <a:pt x="14713382" y="22860"/>
                  </a:cubicBezTo>
                  <a:cubicBezTo>
                    <a:pt x="14200041" y="22860"/>
                    <a:pt x="13686700" y="22860"/>
                    <a:pt x="13189402" y="24130"/>
                  </a:cubicBezTo>
                  <a:cubicBezTo>
                    <a:pt x="12756270" y="25400"/>
                    <a:pt x="5457207" y="29210"/>
                    <a:pt x="5024076" y="29210"/>
                  </a:cubicBezTo>
                  <a:cubicBezTo>
                    <a:pt x="4318233" y="29210"/>
                    <a:pt x="3612390" y="26670"/>
                    <a:pt x="2906547" y="33020"/>
                  </a:cubicBezTo>
                  <a:cubicBezTo>
                    <a:pt x="2537582" y="36830"/>
                    <a:pt x="2184661" y="36830"/>
                    <a:pt x="1831739" y="38100"/>
                  </a:cubicBezTo>
                  <a:cubicBezTo>
                    <a:pt x="1222147" y="41910"/>
                    <a:pt x="612555" y="45720"/>
                    <a:pt x="49530" y="50800"/>
                  </a:cubicBezTo>
                  <a:cubicBezTo>
                    <a:pt x="36830" y="50800"/>
                    <a:pt x="34290" y="53340"/>
                    <a:pt x="33020" y="94964"/>
                  </a:cubicBezTo>
                  <a:cubicBezTo>
                    <a:pt x="31750" y="260349"/>
                    <a:pt x="31750" y="425733"/>
                    <a:pt x="30480" y="591117"/>
                  </a:cubicBezTo>
                  <a:cubicBezTo>
                    <a:pt x="29210" y="866758"/>
                    <a:pt x="26670" y="1133210"/>
                    <a:pt x="25400" y="1408851"/>
                  </a:cubicBezTo>
                  <a:cubicBezTo>
                    <a:pt x="20320" y="1702868"/>
                    <a:pt x="26670" y="8887898"/>
                    <a:pt x="29210" y="9181914"/>
                  </a:cubicBezTo>
                  <a:cubicBezTo>
                    <a:pt x="29210" y="9494307"/>
                    <a:pt x="29210" y="9815888"/>
                    <a:pt x="30480" y="10128280"/>
                  </a:cubicBezTo>
                  <a:cubicBezTo>
                    <a:pt x="30480" y="10357981"/>
                    <a:pt x="33020" y="10587681"/>
                    <a:pt x="33020" y="10817382"/>
                  </a:cubicBezTo>
                  <a:cubicBezTo>
                    <a:pt x="33020" y="11065458"/>
                    <a:pt x="33020" y="11313535"/>
                    <a:pt x="31750" y="11546487"/>
                  </a:cubicBezTo>
                  <a:cubicBezTo>
                    <a:pt x="31750" y="11550297"/>
                    <a:pt x="31750" y="11552837"/>
                    <a:pt x="31750" y="11556647"/>
                  </a:cubicBezTo>
                  <a:cubicBezTo>
                    <a:pt x="31750" y="11566807"/>
                    <a:pt x="35560" y="11570617"/>
                    <a:pt x="44450" y="11570617"/>
                  </a:cubicBezTo>
                  <a:cubicBezTo>
                    <a:pt x="147340" y="11570617"/>
                    <a:pt x="371927" y="11571887"/>
                    <a:pt x="580471" y="11571887"/>
                  </a:cubicBezTo>
                  <a:cubicBezTo>
                    <a:pt x="885267" y="11571887"/>
                    <a:pt x="1206105" y="11569347"/>
                    <a:pt x="1510901" y="11571887"/>
                  </a:cubicBezTo>
                  <a:cubicBezTo>
                    <a:pt x="2008200" y="11575697"/>
                    <a:pt x="2505499" y="11578237"/>
                    <a:pt x="3002798" y="11576967"/>
                  </a:cubicBezTo>
                  <a:cubicBezTo>
                    <a:pt x="3323636" y="11575697"/>
                    <a:pt x="3628431" y="11578237"/>
                    <a:pt x="3949270" y="11578237"/>
                  </a:cubicBezTo>
                  <a:cubicBezTo>
                    <a:pt x="4414484" y="11578237"/>
                    <a:pt x="4879699" y="11576967"/>
                    <a:pt x="5344915" y="11578237"/>
                  </a:cubicBezTo>
                  <a:cubicBezTo>
                    <a:pt x="6034716" y="11579507"/>
                    <a:pt x="13606490" y="11569347"/>
                    <a:pt x="14312334" y="11571887"/>
                  </a:cubicBezTo>
                  <a:cubicBezTo>
                    <a:pt x="14617130" y="11573157"/>
                    <a:pt x="14921926" y="11574427"/>
                    <a:pt x="15210680" y="11574427"/>
                  </a:cubicBezTo>
                  <a:cubicBezTo>
                    <a:pt x="15740063" y="11576967"/>
                    <a:pt x="16253403" y="11573157"/>
                    <a:pt x="16782786" y="11576967"/>
                  </a:cubicBezTo>
                  <a:cubicBezTo>
                    <a:pt x="17215918" y="11579507"/>
                    <a:pt x="17649048" y="11579507"/>
                    <a:pt x="18082179" y="11582047"/>
                  </a:cubicBezTo>
                  <a:cubicBezTo>
                    <a:pt x="18723855" y="11585857"/>
                    <a:pt x="19365531" y="11588397"/>
                    <a:pt x="20007208" y="11589667"/>
                  </a:cubicBezTo>
                  <a:cubicBezTo>
                    <a:pt x="20247835" y="11589667"/>
                    <a:pt x="20296486" y="11588397"/>
                    <a:pt x="20316807" y="11588397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30022699" y="24091559"/>
            <a:ext cx="13203936" cy="5398127"/>
            <a:chOff x="0" y="0"/>
            <a:chExt cx="20334586" cy="8313330"/>
          </a:xfrm>
        </p:grpSpPr>
        <p:sp>
          <p:nvSpPr>
            <p:cNvPr id="9" name="Freeform 9"/>
            <p:cNvSpPr/>
            <p:nvPr/>
          </p:nvSpPr>
          <p:spPr>
            <a:xfrm>
              <a:off x="10160" y="16510"/>
              <a:ext cx="20311727" cy="8285390"/>
            </a:xfrm>
            <a:custGeom>
              <a:avLst/>
              <a:gdLst/>
              <a:ahLst/>
              <a:cxnLst/>
              <a:rect l="l" t="t" r="r" b="b"/>
              <a:pathLst>
                <a:path w="20311727" h="8285390">
                  <a:moveTo>
                    <a:pt x="20311727" y="8285390"/>
                  </a:moveTo>
                  <a:lnTo>
                    <a:pt x="0" y="8277771"/>
                  </a:lnTo>
                  <a:lnTo>
                    <a:pt x="0" y="2886817"/>
                  </a:lnTo>
                  <a:lnTo>
                    <a:pt x="17780" y="19050"/>
                  </a:lnTo>
                  <a:lnTo>
                    <a:pt x="10127472" y="0"/>
                  </a:lnTo>
                  <a:lnTo>
                    <a:pt x="20292677" y="50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10"/>
            <p:cNvSpPr/>
            <p:nvPr/>
          </p:nvSpPr>
          <p:spPr>
            <a:xfrm>
              <a:off x="-3810" y="0"/>
              <a:ext cx="20340936" cy="8312060"/>
            </a:xfrm>
            <a:custGeom>
              <a:avLst/>
              <a:gdLst/>
              <a:ahLst/>
              <a:cxnLst/>
              <a:rect l="l" t="t" r="r" b="b"/>
              <a:pathLst>
                <a:path w="20340936" h="8312060">
                  <a:moveTo>
                    <a:pt x="20306647" y="21590"/>
                  </a:moveTo>
                  <a:cubicBezTo>
                    <a:pt x="20307916" y="34290"/>
                    <a:pt x="20307916" y="44450"/>
                    <a:pt x="20309186" y="54610"/>
                  </a:cubicBezTo>
                  <a:cubicBezTo>
                    <a:pt x="20311727" y="191003"/>
                    <a:pt x="20312997" y="374445"/>
                    <a:pt x="20315536" y="551336"/>
                  </a:cubicBezTo>
                  <a:cubicBezTo>
                    <a:pt x="20315536" y="806845"/>
                    <a:pt x="20328236" y="5844953"/>
                    <a:pt x="20334586" y="6100461"/>
                  </a:cubicBezTo>
                  <a:cubicBezTo>
                    <a:pt x="20340936" y="6487000"/>
                    <a:pt x="20337127" y="6880091"/>
                    <a:pt x="20337127" y="7266629"/>
                  </a:cubicBezTo>
                  <a:cubicBezTo>
                    <a:pt x="20337127" y="7607308"/>
                    <a:pt x="20338397" y="7921779"/>
                    <a:pt x="20339666" y="8251100"/>
                  </a:cubicBezTo>
                  <a:cubicBezTo>
                    <a:pt x="20339666" y="8272690"/>
                    <a:pt x="20339666" y="8286660"/>
                    <a:pt x="20339666" y="8310790"/>
                  </a:cubicBezTo>
                  <a:cubicBezTo>
                    <a:pt x="20316807" y="8310790"/>
                    <a:pt x="20296486" y="8312060"/>
                    <a:pt x="20215751" y="8310790"/>
                  </a:cubicBezTo>
                  <a:cubicBezTo>
                    <a:pt x="19173028" y="8305710"/>
                    <a:pt x="18114263" y="8312060"/>
                    <a:pt x="17071540" y="8306981"/>
                  </a:cubicBezTo>
                  <a:cubicBezTo>
                    <a:pt x="16445906" y="8303170"/>
                    <a:pt x="15836315" y="8305710"/>
                    <a:pt x="15210680" y="8303170"/>
                  </a:cubicBezTo>
                  <a:cubicBezTo>
                    <a:pt x="14921926" y="8301900"/>
                    <a:pt x="14633171" y="8300631"/>
                    <a:pt x="14344417" y="8299360"/>
                  </a:cubicBezTo>
                  <a:cubicBezTo>
                    <a:pt x="14167956" y="8299360"/>
                    <a:pt x="14007538" y="8300631"/>
                    <a:pt x="13831076" y="8300631"/>
                  </a:cubicBezTo>
                  <a:cubicBezTo>
                    <a:pt x="13381903" y="8299360"/>
                    <a:pt x="12146677" y="8300631"/>
                    <a:pt x="11697505" y="8299360"/>
                  </a:cubicBezTo>
                  <a:cubicBezTo>
                    <a:pt x="11376667" y="8298090"/>
                    <a:pt x="4959909" y="8306981"/>
                    <a:pt x="4639071" y="8305710"/>
                  </a:cubicBezTo>
                  <a:cubicBezTo>
                    <a:pt x="4558861" y="8305710"/>
                    <a:pt x="4462610" y="8306981"/>
                    <a:pt x="4382400" y="8306981"/>
                  </a:cubicBezTo>
                  <a:cubicBezTo>
                    <a:pt x="4189898" y="8306981"/>
                    <a:pt x="4013437" y="8308250"/>
                    <a:pt x="3820934" y="8308250"/>
                  </a:cubicBezTo>
                  <a:cubicBezTo>
                    <a:pt x="3339677" y="8308250"/>
                    <a:pt x="2874462" y="8306981"/>
                    <a:pt x="2393205" y="8305710"/>
                  </a:cubicBezTo>
                  <a:cubicBezTo>
                    <a:pt x="2104451" y="8304440"/>
                    <a:pt x="1815697" y="8303170"/>
                    <a:pt x="1542985" y="8301900"/>
                  </a:cubicBezTo>
                  <a:cubicBezTo>
                    <a:pt x="1029644" y="8300631"/>
                    <a:pt x="516304" y="8299360"/>
                    <a:pt x="48260" y="8299360"/>
                  </a:cubicBezTo>
                  <a:cubicBezTo>
                    <a:pt x="38100" y="8299360"/>
                    <a:pt x="29210" y="8299360"/>
                    <a:pt x="19050" y="8298090"/>
                  </a:cubicBezTo>
                  <a:cubicBezTo>
                    <a:pt x="10160" y="8296820"/>
                    <a:pt x="5080" y="8290470"/>
                    <a:pt x="7620" y="8281581"/>
                  </a:cubicBezTo>
                  <a:cubicBezTo>
                    <a:pt x="16510" y="8249355"/>
                    <a:pt x="12700" y="8085568"/>
                    <a:pt x="11430" y="7915228"/>
                  </a:cubicBezTo>
                  <a:cubicBezTo>
                    <a:pt x="10160" y="7567999"/>
                    <a:pt x="6350" y="7227320"/>
                    <a:pt x="7620" y="6880091"/>
                  </a:cubicBezTo>
                  <a:cubicBezTo>
                    <a:pt x="5080" y="6447691"/>
                    <a:pt x="0" y="1095110"/>
                    <a:pt x="7620" y="656160"/>
                  </a:cubicBezTo>
                  <a:cubicBezTo>
                    <a:pt x="8890" y="570990"/>
                    <a:pt x="7620" y="479269"/>
                    <a:pt x="8890" y="394100"/>
                  </a:cubicBezTo>
                  <a:cubicBezTo>
                    <a:pt x="10160" y="256518"/>
                    <a:pt x="12700" y="105833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115256" y="30480"/>
                    <a:pt x="371927" y="29210"/>
                  </a:cubicBezTo>
                  <a:cubicBezTo>
                    <a:pt x="805058" y="25400"/>
                    <a:pt x="1238189" y="22860"/>
                    <a:pt x="1687362" y="20320"/>
                  </a:cubicBezTo>
                  <a:cubicBezTo>
                    <a:pt x="1992158" y="17780"/>
                    <a:pt x="2296954" y="16510"/>
                    <a:pt x="2585708" y="13970"/>
                  </a:cubicBezTo>
                  <a:cubicBezTo>
                    <a:pt x="2874462" y="11430"/>
                    <a:pt x="3179258" y="8890"/>
                    <a:pt x="3468013" y="8890"/>
                  </a:cubicBezTo>
                  <a:cubicBezTo>
                    <a:pt x="3788851" y="7620"/>
                    <a:pt x="4109688" y="10160"/>
                    <a:pt x="4430526" y="8890"/>
                  </a:cubicBezTo>
                  <a:cubicBezTo>
                    <a:pt x="4831574" y="8890"/>
                    <a:pt x="12098552" y="6350"/>
                    <a:pt x="12499599" y="5080"/>
                  </a:cubicBezTo>
                  <a:cubicBezTo>
                    <a:pt x="12884605" y="3810"/>
                    <a:pt x="13269611" y="2540"/>
                    <a:pt x="13670658" y="2540"/>
                  </a:cubicBezTo>
                  <a:cubicBezTo>
                    <a:pt x="14328376" y="1270"/>
                    <a:pt x="14970052" y="0"/>
                    <a:pt x="15627770" y="0"/>
                  </a:cubicBezTo>
                  <a:cubicBezTo>
                    <a:pt x="15900482" y="0"/>
                    <a:pt x="16189236" y="2540"/>
                    <a:pt x="16461946" y="2540"/>
                  </a:cubicBezTo>
                  <a:cubicBezTo>
                    <a:pt x="17215918" y="3810"/>
                    <a:pt x="17985926" y="5080"/>
                    <a:pt x="18739897" y="7620"/>
                  </a:cubicBezTo>
                  <a:cubicBezTo>
                    <a:pt x="19140944" y="8890"/>
                    <a:pt x="19541991" y="12700"/>
                    <a:pt x="19943039" y="16510"/>
                  </a:cubicBezTo>
                  <a:cubicBezTo>
                    <a:pt x="20039289" y="16510"/>
                    <a:pt x="20135542" y="16510"/>
                    <a:pt x="20215751" y="16510"/>
                  </a:cubicBezTo>
                  <a:cubicBezTo>
                    <a:pt x="20287597" y="17780"/>
                    <a:pt x="20296486" y="20320"/>
                    <a:pt x="20306647" y="21590"/>
                  </a:cubicBezTo>
                  <a:close/>
                  <a:moveTo>
                    <a:pt x="20316807" y="8294281"/>
                  </a:moveTo>
                  <a:cubicBezTo>
                    <a:pt x="20318077" y="8277770"/>
                    <a:pt x="20319347" y="8265070"/>
                    <a:pt x="20319347" y="8252370"/>
                  </a:cubicBezTo>
                  <a:cubicBezTo>
                    <a:pt x="20318077" y="7889022"/>
                    <a:pt x="20316807" y="7541793"/>
                    <a:pt x="20316807" y="7168357"/>
                  </a:cubicBezTo>
                  <a:cubicBezTo>
                    <a:pt x="20316807" y="6998018"/>
                    <a:pt x="20319347" y="6827679"/>
                    <a:pt x="20318077" y="6657339"/>
                  </a:cubicBezTo>
                  <a:cubicBezTo>
                    <a:pt x="20318077" y="6500103"/>
                    <a:pt x="20316807" y="6336315"/>
                    <a:pt x="20315536" y="6179079"/>
                  </a:cubicBezTo>
                  <a:cubicBezTo>
                    <a:pt x="20310457" y="5936674"/>
                    <a:pt x="20299027" y="918220"/>
                    <a:pt x="20299027" y="675814"/>
                  </a:cubicBezTo>
                  <a:cubicBezTo>
                    <a:pt x="20296486" y="472718"/>
                    <a:pt x="20293947" y="263070"/>
                    <a:pt x="20291407" y="63500"/>
                  </a:cubicBezTo>
                  <a:cubicBezTo>
                    <a:pt x="20290136" y="44450"/>
                    <a:pt x="20288866" y="43180"/>
                    <a:pt x="20167626" y="41910"/>
                  </a:cubicBezTo>
                  <a:cubicBezTo>
                    <a:pt x="20119500" y="41910"/>
                    <a:pt x="20087417" y="41910"/>
                    <a:pt x="20039289" y="40640"/>
                  </a:cubicBezTo>
                  <a:cubicBezTo>
                    <a:pt x="19638244" y="36830"/>
                    <a:pt x="19221153" y="31750"/>
                    <a:pt x="18820106" y="30480"/>
                  </a:cubicBezTo>
                  <a:cubicBezTo>
                    <a:pt x="17841551" y="26670"/>
                    <a:pt x="16846954" y="25400"/>
                    <a:pt x="15868398" y="22860"/>
                  </a:cubicBezTo>
                  <a:cubicBezTo>
                    <a:pt x="15724021" y="22860"/>
                    <a:pt x="15563603" y="22860"/>
                    <a:pt x="15419226" y="22860"/>
                  </a:cubicBezTo>
                  <a:cubicBezTo>
                    <a:pt x="15178597" y="22860"/>
                    <a:pt x="14937968" y="22860"/>
                    <a:pt x="14713382" y="22860"/>
                  </a:cubicBezTo>
                  <a:cubicBezTo>
                    <a:pt x="14200041" y="22860"/>
                    <a:pt x="13686700" y="22860"/>
                    <a:pt x="13189402" y="24130"/>
                  </a:cubicBezTo>
                  <a:cubicBezTo>
                    <a:pt x="12756270" y="25400"/>
                    <a:pt x="5457207" y="29210"/>
                    <a:pt x="5024076" y="29210"/>
                  </a:cubicBezTo>
                  <a:cubicBezTo>
                    <a:pt x="4318233" y="29210"/>
                    <a:pt x="3612390" y="26670"/>
                    <a:pt x="2906547" y="33020"/>
                  </a:cubicBezTo>
                  <a:cubicBezTo>
                    <a:pt x="2537582" y="36830"/>
                    <a:pt x="2184661" y="36830"/>
                    <a:pt x="1831739" y="38100"/>
                  </a:cubicBezTo>
                  <a:cubicBezTo>
                    <a:pt x="1222147" y="41910"/>
                    <a:pt x="612555" y="45720"/>
                    <a:pt x="49530" y="50800"/>
                  </a:cubicBezTo>
                  <a:cubicBezTo>
                    <a:pt x="36830" y="50800"/>
                    <a:pt x="34290" y="53340"/>
                    <a:pt x="33020" y="86179"/>
                  </a:cubicBezTo>
                  <a:cubicBezTo>
                    <a:pt x="31750" y="204106"/>
                    <a:pt x="31750" y="322033"/>
                    <a:pt x="30480" y="439960"/>
                  </a:cubicBezTo>
                  <a:cubicBezTo>
                    <a:pt x="29210" y="636505"/>
                    <a:pt x="26670" y="826499"/>
                    <a:pt x="25400" y="1023044"/>
                  </a:cubicBezTo>
                  <a:cubicBezTo>
                    <a:pt x="20320" y="1232692"/>
                    <a:pt x="26670" y="6355970"/>
                    <a:pt x="29210" y="6565618"/>
                  </a:cubicBezTo>
                  <a:cubicBezTo>
                    <a:pt x="29210" y="6788369"/>
                    <a:pt x="29210" y="7017672"/>
                    <a:pt x="30480" y="7240423"/>
                  </a:cubicBezTo>
                  <a:cubicBezTo>
                    <a:pt x="30480" y="7404211"/>
                    <a:pt x="33020" y="7567999"/>
                    <a:pt x="33020" y="7731786"/>
                  </a:cubicBezTo>
                  <a:cubicBezTo>
                    <a:pt x="33020" y="7908677"/>
                    <a:pt x="33020" y="8085568"/>
                    <a:pt x="31750" y="8252370"/>
                  </a:cubicBezTo>
                  <a:cubicBezTo>
                    <a:pt x="31750" y="8256181"/>
                    <a:pt x="31750" y="8258720"/>
                    <a:pt x="31750" y="8262531"/>
                  </a:cubicBezTo>
                  <a:cubicBezTo>
                    <a:pt x="31750" y="8272690"/>
                    <a:pt x="35560" y="8276500"/>
                    <a:pt x="44450" y="8276500"/>
                  </a:cubicBezTo>
                  <a:cubicBezTo>
                    <a:pt x="147340" y="8276500"/>
                    <a:pt x="371927" y="8277770"/>
                    <a:pt x="580471" y="8277770"/>
                  </a:cubicBezTo>
                  <a:cubicBezTo>
                    <a:pt x="885267" y="8277770"/>
                    <a:pt x="1206105" y="8275231"/>
                    <a:pt x="1510901" y="8277770"/>
                  </a:cubicBezTo>
                  <a:cubicBezTo>
                    <a:pt x="2008200" y="8281581"/>
                    <a:pt x="2505499" y="8284120"/>
                    <a:pt x="3002798" y="8282850"/>
                  </a:cubicBezTo>
                  <a:cubicBezTo>
                    <a:pt x="3323636" y="8281581"/>
                    <a:pt x="3628431" y="8284120"/>
                    <a:pt x="3949270" y="8284120"/>
                  </a:cubicBezTo>
                  <a:cubicBezTo>
                    <a:pt x="4414484" y="8284120"/>
                    <a:pt x="4879699" y="8282850"/>
                    <a:pt x="5344915" y="8284120"/>
                  </a:cubicBezTo>
                  <a:cubicBezTo>
                    <a:pt x="6034716" y="8285390"/>
                    <a:pt x="13606490" y="8275231"/>
                    <a:pt x="14312334" y="8277770"/>
                  </a:cubicBezTo>
                  <a:cubicBezTo>
                    <a:pt x="14617130" y="8279040"/>
                    <a:pt x="14921926" y="8280310"/>
                    <a:pt x="15210680" y="8280310"/>
                  </a:cubicBezTo>
                  <a:cubicBezTo>
                    <a:pt x="15740063" y="8282850"/>
                    <a:pt x="16253403" y="8279040"/>
                    <a:pt x="16782786" y="8282850"/>
                  </a:cubicBezTo>
                  <a:cubicBezTo>
                    <a:pt x="17215918" y="8285390"/>
                    <a:pt x="17649048" y="8285390"/>
                    <a:pt x="18082179" y="8287931"/>
                  </a:cubicBezTo>
                  <a:cubicBezTo>
                    <a:pt x="18723855" y="8291740"/>
                    <a:pt x="19365531" y="8294281"/>
                    <a:pt x="20007208" y="8295550"/>
                  </a:cubicBezTo>
                  <a:cubicBezTo>
                    <a:pt x="20247835" y="8295550"/>
                    <a:pt x="20296486" y="8294281"/>
                    <a:pt x="20316807" y="8294281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670537" y="510680"/>
            <a:ext cx="42556098" cy="4394109"/>
            <a:chOff x="0" y="0"/>
            <a:chExt cx="65538084" cy="6792902"/>
          </a:xfrm>
        </p:grpSpPr>
        <p:sp>
          <p:nvSpPr>
            <p:cNvPr id="12" name="Freeform 12"/>
            <p:cNvSpPr/>
            <p:nvPr/>
          </p:nvSpPr>
          <p:spPr>
            <a:xfrm>
              <a:off x="10160" y="16510"/>
              <a:ext cx="65515223" cy="6764962"/>
            </a:xfrm>
            <a:custGeom>
              <a:avLst/>
              <a:gdLst/>
              <a:ahLst/>
              <a:cxnLst/>
              <a:rect l="l" t="t" r="r" b="b"/>
              <a:pathLst>
                <a:path w="65515223" h="6764962">
                  <a:moveTo>
                    <a:pt x="65515223" y="6764962"/>
                  </a:moveTo>
                  <a:lnTo>
                    <a:pt x="0" y="6757342"/>
                  </a:lnTo>
                  <a:lnTo>
                    <a:pt x="0" y="2359493"/>
                  </a:lnTo>
                  <a:lnTo>
                    <a:pt x="17780" y="19050"/>
                  </a:lnTo>
                  <a:lnTo>
                    <a:pt x="32671104" y="0"/>
                  </a:lnTo>
                  <a:lnTo>
                    <a:pt x="65496173" y="50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-3810" y="0"/>
              <a:ext cx="65544436" cy="6791632"/>
            </a:xfrm>
            <a:custGeom>
              <a:avLst/>
              <a:gdLst/>
              <a:ahLst/>
              <a:cxnLst/>
              <a:rect l="l" t="t" r="r" b="b"/>
              <a:pathLst>
                <a:path w="65544436" h="6791632">
                  <a:moveTo>
                    <a:pt x="65510143" y="21590"/>
                  </a:moveTo>
                  <a:cubicBezTo>
                    <a:pt x="65511415" y="34290"/>
                    <a:pt x="65511415" y="44450"/>
                    <a:pt x="65512686" y="54610"/>
                  </a:cubicBezTo>
                  <a:cubicBezTo>
                    <a:pt x="65515222" y="167478"/>
                    <a:pt x="65516493" y="316846"/>
                    <a:pt x="65519036" y="460881"/>
                  </a:cubicBezTo>
                  <a:cubicBezTo>
                    <a:pt x="65519036" y="668930"/>
                    <a:pt x="65531736" y="4771239"/>
                    <a:pt x="65538086" y="4979288"/>
                  </a:cubicBezTo>
                  <a:cubicBezTo>
                    <a:pt x="65544436" y="5294029"/>
                    <a:pt x="65540622" y="5614105"/>
                    <a:pt x="65540622" y="5928846"/>
                  </a:cubicBezTo>
                  <a:cubicBezTo>
                    <a:pt x="65540622" y="6206246"/>
                    <a:pt x="65541893" y="6462307"/>
                    <a:pt x="65543165" y="6730672"/>
                  </a:cubicBezTo>
                  <a:cubicBezTo>
                    <a:pt x="65543165" y="6752262"/>
                    <a:pt x="65543165" y="6766232"/>
                    <a:pt x="65543165" y="6790362"/>
                  </a:cubicBezTo>
                  <a:cubicBezTo>
                    <a:pt x="65520301" y="6790362"/>
                    <a:pt x="65499986" y="6791632"/>
                    <a:pt x="65272632" y="6790362"/>
                  </a:cubicBezTo>
                  <a:cubicBezTo>
                    <a:pt x="61899709" y="6785282"/>
                    <a:pt x="58474908" y="6791632"/>
                    <a:pt x="55101991" y="6786552"/>
                  </a:cubicBezTo>
                  <a:cubicBezTo>
                    <a:pt x="53078239" y="6782743"/>
                    <a:pt x="51106384" y="6785282"/>
                    <a:pt x="49082634" y="6782743"/>
                  </a:cubicBezTo>
                  <a:cubicBezTo>
                    <a:pt x="48148595" y="6781472"/>
                    <a:pt x="47214559" y="6780202"/>
                    <a:pt x="46280517" y="6778932"/>
                  </a:cubicBezTo>
                  <a:cubicBezTo>
                    <a:pt x="45709718" y="6778932"/>
                    <a:pt x="45190807" y="6780202"/>
                    <a:pt x="44620005" y="6780202"/>
                  </a:cubicBezTo>
                  <a:cubicBezTo>
                    <a:pt x="43167058" y="6778932"/>
                    <a:pt x="39171447" y="6780202"/>
                    <a:pt x="37718500" y="6778932"/>
                  </a:cubicBezTo>
                  <a:cubicBezTo>
                    <a:pt x="36680681" y="6777662"/>
                    <a:pt x="15924275" y="6786552"/>
                    <a:pt x="14886455" y="6785282"/>
                  </a:cubicBezTo>
                  <a:cubicBezTo>
                    <a:pt x="14627000" y="6785282"/>
                    <a:pt x="14315654" y="6786552"/>
                    <a:pt x="14056199" y="6786552"/>
                  </a:cubicBezTo>
                  <a:cubicBezTo>
                    <a:pt x="13433507" y="6786552"/>
                    <a:pt x="12862705" y="6787822"/>
                    <a:pt x="12240014" y="6787822"/>
                  </a:cubicBezTo>
                  <a:cubicBezTo>
                    <a:pt x="10683283" y="6787822"/>
                    <a:pt x="9178443" y="6786552"/>
                    <a:pt x="7621713" y="6785282"/>
                  </a:cubicBezTo>
                  <a:cubicBezTo>
                    <a:pt x="6687675" y="6784012"/>
                    <a:pt x="5753637" y="6782743"/>
                    <a:pt x="4871489" y="6781472"/>
                  </a:cubicBezTo>
                  <a:cubicBezTo>
                    <a:pt x="3210977" y="6780202"/>
                    <a:pt x="1550464" y="6778932"/>
                    <a:pt x="48260" y="6778932"/>
                  </a:cubicBezTo>
                  <a:cubicBezTo>
                    <a:pt x="38100" y="6778932"/>
                    <a:pt x="29210" y="6778932"/>
                    <a:pt x="19050" y="6777662"/>
                  </a:cubicBezTo>
                  <a:cubicBezTo>
                    <a:pt x="10160" y="6776393"/>
                    <a:pt x="5080" y="6770043"/>
                    <a:pt x="7620" y="6761152"/>
                  </a:cubicBezTo>
                  <a:cubicBezTo>
                    <a:pt x="16510" y="6729037"/>
                    <a:pt x="12700" y="6595672"/>
                    <a:pt x="11430" y="6456972"/>
                  </a:cubicBezTo>
                  <a:cubicBezTo>
                    <a:pt x="10160" y="6174238"/>
                    <a:pt x="6350" y="5896839"/>
                    <a:pt x="7620" y="5614105"/>
                  </a:cubicBezTo>
                  <a:cubicBezTo>
                    <a:pt x="5080" y="5262022"/>
                    <a:pt x="0" y="903652"/>
                    <a:pt x="7620" y="546234"/>
                  </a:cubicBezTo>
                  <a:cubicBezTo>
                    <a:pt x="8890" y="476884"/>
                    <a:pt x="7620" y="402200"/>
                    <a:pt x="8890" y="332850"/>
                  </a:cubicBezTo>
                  <a:cubicBezTo>
                    <a:pt x="10160" y="220824"/>
                    <a:pt x="12700" y="98128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253190" y="30480"/>
                    <a:pt x="1083446" y="29210"/>
                  </a:cubicBezTo>
                  <a:cubicBezTo>
                    <a:pt x="2484503" y="25400"/>
                    <a:pt x="3885561" y="22860"/>
                    <a:pt x="5338509" y="20320"/>
                  </a:cubicBezTo>
                  <a:cubicBezTo>
                    <a:pt x="6324438" y="17780"/>
                    <a:pt x="7310367" y="16510"/>
                    <a:pt x="8244406" y="13970"/>
                  </a:cubicBezTo>
                  <a:cubicBezTo>
                    <a:pt x="9178444" y="11430"/>
                    <a:pt x="10164373" y="8890"/>
                    <a:pt x="11098412" y="8890"/>
                  </a:cubicBezTo>
                  <a:cubicBezTo>
                    <a:pt x="12136232" y="7620"/>
                    <a:pt x="13174053" y="10160"/>
                    <a:pt x="14211873" y="8890"/>
                  </a:cubicBezTo>
                  <a:cubicBezTo>
                    <a:pt x="15509147" y="8890"/>
                    <a:pt x="39015776" y="6350"/>
                    <a:pt x="40313052" y="5080"/>
                  </a:cubicBezTo>
                  <a:cubicBezTo>
                    <a:pt x="41558436" y="3810"/>
                    <a:pt x="42803821" y="2540"/>
                    <a:pt x="44101097" y="2540"/>
                  </a:cubicBezTo>
                  <a:cubicBezTo>
                    <a:pt x="46228629" y="1270"/>
                    <a:pt x="48304270" y="0"/>
                    <a:pt x="50431799" y="0"/>
                  </a:cubicBezTo>
                  <a:cubicBezTo>
                    <a:pt x="51313949" y="0"/>
                    <a:pt x="52247982" y="2540"/>
                    <a:pt x="53130130" y="2540"/>
                  </a:cubicBezTo>
                  <a:cubicBezTo>
                    <a:pt x="55569008" y="3810"/>
                    <a:pt x="58059776" y="5080"/>
                    <a:pt x="60498654" y="7620"/>
                  </a:cubicBezTo>
                  <a:cubicBezTo>
                    <a:pt x="61795933" y="8890"/>
                    <a:pt x="63093206" y="12700"/>
                    <a:pt x="64390485" y="16510"/>
                  </a:cubicBezTo>
                  <a:cubicBezTo>
                    <a:pt x="64701827" y="16510"/>
                    <a:pt x="65013175" y="16510"/>
                    <a:pt x="65272632" y="16510"/>
                  </a:cubicBezTo>
                  <a:cubicBezTo>
                    <a:pt x="65491093" y="17780"/>
                    <a:pt x="65499986" y="20320"/>
                    <a:pt x="65510143" y="21590"/>
                  </a:cubicBezTo>
                  <a:close/>
                  <a:moveTo>
                    <a:pt x="65520301" y="6773852"/>
                  </a:moveTo>
                  <a:cubicBezTo>
                    <a:pt x="65521572" y="6757343"/>
                    <a:pt x="65522843" y="6744643"/>
                    <a:pt x="65522843" y="6731943"/>
                  </a:cubicBezTo>
                  <a:cubicBezTo>
                    <a:pt x="65521572" y="6435634"/>
                    <a:pt x="65520301" y="6152900"/>
                    <a:pt x="65520301" y="5848828"/>
                  </a:cubicBezTo>
                  <a:cubicBezTo>
                    <a:pt x="65520301" y="5710128"/>
                    <a:pt x="65522843" y="5571429"/>
                    <a:pt x="65521572" y="5432729"/>
                  </a:cubicBezTo>
                  <a:cubicBezTo>
                    <a:pt x="65521572" y="5304698"/>
                    <a:pt x="65520301" y="5171333"/>
                    <a:pt x="65519036" y="5043303"/>
                  </a:cubicBezTo>
                  <a:cubicBezTo>
                    <a:pt x="65513951" y="4845923"/>
                    <a:pt x="65502522" y="759618"/>
                    <a:pt x="65502522" y="562238"/>
                  </a:cubicBezTo>
                  <a:cubicBezTo>
                    <a:pt x="65499986" y="396865"/>
                    <a:pt x="65497443" y="226158"/>
                    <a:pt x="65494901" y="63500"/>
                  </a:cubicBezTo>
                  <a:cubicBezTo>
                    <a:pt x="65493636" y="44450"/>
                    <a:pt x="65492365" y="43180"/>
                    <a:pt x="65116958" y="41910"/>
                  </a:cubicBezTo>
                  <a:cubicBezTo>
                    <a:pt x="64961284" y="41910"/>
                    <a:pt x="64857501" y="41910"/>
                    <a:pt x="64701827" y="40640"/>
                  </a:cubicBezTo>
                  <a:cubicBezTo>
                    <a:pt x="63404554" y="36830"/>
                    <a:pt x="62055390" y="31750"/>
                    <a:pt x="60758111" y="30480"/>
                  </a:cubicBezTo>
                  <a:cubicBezTo>
                    <a:pt x="57592760" y="26670"/>
                    <a:pt x="54375518" y="25400"/>
                    <a:pt x="51210170" y="22860"/>
                  </a:cubicBezTo>
                  <a:cubicBezTo>
                    <a:pt x="50743147" y="22860"/>
                    <a:pt x="50224239" y="22860"/>
                    <a:pt x="49757220" y="22860"/>
                  </a:cubicBezTo>
                  <a:cubicBezTo>
                    <a:pt x="48978852" y="22860"/>
                    <a:pt x="48200487" y="22860"/>
                    <a:pt x="47474013" y="22860"/>
                  </a:cubicBezTo>
                  <a:cubicBezTo>
                    <a:pt x="45813501" y="22860"/>
                    <a:pt x="44152988" y="22860"/>
                    <a:pt x="42544367" y="24130"/>
                  </a:cubicBezTo>
                  <a:cubicBezTo>
                    <a:pt x="41143308" y="25400"/>
                    <a:pt x="17532897" y="29210"/>
                    <a:pt x="16131841" y="29210"/>
                  </a:cubicBezTo>
                  <a:cubicBezTo>
                    <a:pt x="13848636" y="29210"/>
                    <a:pt x="11565431" y="26670"/>
                    <a:pt x="9282227" y="33020"/>
                  </a:cubicBezTo>
                  <a:cubicBezTo>
                    <a:pt x="8088732" y="36830"/>
                    <a:pt x="6947130" y="36830"/>
                    <a:pt x="5805528" y="38100"/>
                  </a:cubicBezTo>
                  <a:cubicBezTo>
                    <a:pt x="3833669" y="41910"/>
                    <a:pt x="1861811" y="45720"/>
                    <a:pt x="49530" y="50800"/>
                  </a:cubicBezTo>
                  <a:cubicBezTo>
                    <a:pt x="36830" y="50800"/>
                    <a:pt x="34290" y="53340"/>
                    <a:pt x="33020" y="82124"/>
                  </a:cubicBezTo>
                  <a:cubicBezTo>
                    <a:pt x="31750" y="178147"/>
                    <a:pt x="31750" y="274170"/>
                    <a:pt x="30480" y="370192"/>
                  </a:cubicBezTo>
                  <a:cubicBezTo>
                    <a:pt x="29210" y="530231"/>
                    <a:pt x="26670" y="684934"/>
                    <a:pt x="25400" y="844972"/>
                  </a:cubicBezTo>
                  <a:cubicBezTo>
                    <a:pt x="20320" y="1015679"/>
                    <a:pt x="26670" y="5187337"/>
                    <a:pt x="29210" y="5358044"/>
                  </a:cubicBezTo>
                  <a:cubicBezTo>
                    <a:pt x="29210" y="5539421"/>
                    <a:pt x="29210" y="5726132"/>
                    <a:pt x="30480" y="5907508"/>
                  </a:cubicBezTo>
                  <a:cubicBezTo>
                    <a:pt x="30480" y="6040874"/>
                    <a:pt x="33020" y="6174238"/>
                    <a:pt x="33020" y="6307603"/>
                  </a:cubicBezTo>
                  <a:cubicBezTo>
                    <a:pt x="33020" y="6451638"/>
                    <a:pt x="33020" y="6595672"/>
                    <a:pt x="31750" y="6731943"/>
                  </a:cubicBezTo>
                  <a:cubicBezTo>
                    <a:pt x="31750" y="6735752"/>
                    <a:pt x="31750" y="6738293"/>
                    <a:pt x="31750" y="6742102"/>
                  </a:cubicBezTo>
                  <a:cubicBezTo>
                    <a:pt x="31750" y="6752262"/>
                    <a:pt x="35560" y="6756072"/>
                    <a:pt x="44450" y="6756072"/>
                  </a:cubicBezTo>
                  <a:cubicBezTo>
                    <a:pt x="356972" y="6756072"/>
                    <a:pt x="1083446" y="6757343"/>
                    <a:pt x="1758029" y="6757343"/>
                  </a:cubicBezTo>
                  <a:cubicBezTo>
                    <a:pt x="2743958" y="6757343"/>
                    <a:pt x="3781779" y="6754802"/>
                    <a:pt x="4767708" y="6757343"/>
                  </a:cubicBezTo>
                  <a:cubicBezTo>
                    <a:pt x="6376329" y="6761152"/>
                    <a:pt x="7984951" y="6763693"/>
                    <a:pt x="9593573" y="6762422"/>
                  </a:cubicBezTo>
                  <a:cubicBezTo>
                    <a:pt x="10631393" y="6761152"/>
                    <a:pt x="11617322" y="6763693"/>
                    <a:pt x="12655142" y="6763693"/>
                  </a:cubicBezTo>
                  <a:cubicBezTo>
                    <a:pt x="14159982" y="6763693"/>
                    <a:pt x="15664820" y="6762422"/>
                    <a:pt x="17169660" y="6763693"/>
                  </a:cubicBezTo>
                  <a:cubicBezTo>
                    <a:pt x="19400973" y="6764962"/>
                    <a:pt x="43893531" y="6754802"/>
                    <a:pt x="46176737" y="6757343"/>
                  </a:cubicBezTo>
                  <a:cubicBezTo>
                    <a:pt x="47162668" y="6758612"/>
                    <a:pt x="48148595" y="6759882"/>
                    <a:pt x="49082634" y="6759882"/>
                  </a:cubicBezTo>
                  <a:cubicBezTo>
                    <a:pt x="50795038" y="6762422"/>
                    <a:pt x="52455548" y="6758612"/>
                    <a:pt x="54167952" y="6762422"/>
                  </a:cubicBezTo>
                  <a:cubicBezTo>
                    <a:pt x="55569008" y="6764962"/>
                    <a:pt x="56970063" y="6764962"/>
                    <a:pt x="58371125" y="6767502"/>
                  </a:cubicBezTo>
                  <a:cubicBezTo>
                    <a:pt x="60446769" y="6771312"/>
                    <a:pt x="62522406" y="6773852"/>
                    <a:pt x="64598050" y="6775122"/>
                  </a:cubicBezTo>
                  <a:cubicBezTo>
                    <a:pt x="65376415" y="6775122"/>
                    <a:pt x="65499986" y="6773852"/>
                    <a:pt x="65520301" y="6773852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666356" y="5138653"/>
            <a:ext cx="13202145" cy="9623825"/>
            <a:chOff x="0" y="0"/>
            <a:chExt cx="20331828" cy="14821074"/>
          </a:xfrm>
        </p:grpSpPr>
        <p:sp>
          <p:nvSpPr>
            <p:cNvPr id="15" name="Freeform 15"/>
            <p:cNvSpPr/>
            <p:nvPr/>
          </p:nvSpPr>
          <p:spPr>
            <a:xfrm>
              <a:off x="10160" y="16510"/>
              <a:ext cx="20308969" cy="14793133"/>
            </a:xfrm>
            <a:custGeom>
              <a:avLst/>
              <a:gdLst/>
              <a:ahLst/>
              <a:cxnLst/>
              <a:rect l="l" t="t" r="r" b="b"/>
              <a:pathLst>
                <a:path w="20308969" h="14793133">
                  <a:moveTo>
                    <a:pt x="20308969" y="14793133"/>
                  </a:moveTo>
                  <a:lnTo>
                    <a:pt x="0" y="14785514"/>
                  </a:lnTo>
                  <a:lnTo>
                    <a:pt x="0" y="5143872"/>
                  </a:lnTo>
                  <a:lnTo>
                    <a:pt x="17780" y="19050"/>
                  </a:lnTo>
                  <a:lnTo>
                    <a:pt x="10126096" y="0"/>
                  </a:lnTo>
                  <a:lnTo>
                    <a:pt x="20289919" y="50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6"/>
            <p:cNvSpPr/>
            <p:nvPr/>
          </p:nvSpPr>
          <p:spPr>
            <a:xfrm>
              <a:off x="-3810" y="0"/>
              <a:ext cx="20338178" cy="14819804"/>
            </a:xfrm>
            <a:custGeom>
              <a:avLst/>
              <a:gdLst/>
              <a:ahLst/>
              <a:cxnLst/>
              <a:rect l="l" t="t" r="r" b="b"/>
              <a:pathLst>
                <a:path w="20338178" h="14819804">
                  <a:moveTo>
                    <a:pt x="20303889" y="21590"/>
                  </a:moveTo>
                  <a:cubicBezTo>
                    <a:pt x="20305158" y="34290"/>
                    <a:pt x="20305158" y="44450"/>
                    <a:pt x="20306428" y="54610"/>
                  </a:cubicBezTo>
                  <a:cubicBezTo>
                    <a:pt x="20308967" y="291697"/>
                    <a:pt x="20310239" y="620980"/>
                    <a:pt x="20312778" y="938503"/>
                  </a:cubicBezTo>
                  <a:cubicBezTo>
                    <a:pt x="20312778" y="1397147"/>
                    <a:pt x="20325478" y="10440671"/>
                    <a:pt x="20331828" y="10899315"/>
                  </a:cubicBezTo>
                  <a:cubicBezTo>
                    <a:pt x="20338178" y="11593161"/>
                    <a:pt x="20334367" y="12298768"/>
                    <a:pt x="20334367" y="12992614"/>
                  </a:cubicBezTo>
                  <a:cubicBezTo>
                    <a:pt x="20334367" y="13604140"/>
                    <a:pt x="20335639" y="14168625"/>
                    <a:pt x="20336908" y="14758843"/>
                  </a:cubicBezTo>
                  <a:cubicBezTo>
                    <a:pt x="20336908" y="14780434"/>
                    <a:pt x="20336908" y="14794404"/>
                    <a:pt x="20336908" y="14818534"/>
                  </a:cubicBezTo>
                  <a:cubicBezTo>
                    <a:pt x="20314048" y="14818534"/>
                    <a:pt x="20293728" y="14819804"/>
                    <a:pt x="20213003" y="14818534"/>
                  </a:cubicBezTo>
                  <a:cubicBezTo>
                    <a:pt x="19170420" y="14813454"/>
                    <a:pt x="18111799" y="14819804"/>
                    <a:pt x="17069220" y="14814724"/>
                  </a:cubicBezTo>
                  <a:cubicBezTo>
                    <a:pt x="16443670" y="14810915"/>
                    <a:pt x="15834162" y="14813454"/>
                    <a:pt x="15208614" y="14810915"/>
                  </a:cubicBezTo>
                  <a:cubicBezTo>
                    <a:pt x="14919898" y="14809643"/>
                    <a:pt x="14631184" y="14808374"/>
                    <a:pt x="14342468" y="14807104"/>
                  </a:cubicBezTo>
                  <a:cubicBezTo>
                    <a:pt x="14166032" y="14807104"/>
                    <a:pt x="14005634" y="14808374"/>
                    <a:pt x="13829197" y="14808374"/>
                  </a:cubicBezTo>
                  <a:cubicBezTo>
                    <a:pt x="13380087" y="14807104"/>
                    <a:pt x="12145028" y="14808374"/>
                    <a:pt x="11695916" y="14807104"/>
                  </a:cubicBezTo>
                  <a:cubicBezTo>
                    <a:pt x="11375123" y="14805834"/>
                    <a:pt x="4959240" y="14814724"/>
                    <a:pt x="4638445" y="14813454"/>
                  </a:cubicBezTo>
                  <a:cubicBezTo>
                    <a:pt x="4558247" y="14813454"/>
                    <a:pt x="4462009" y="14814724"/>
                    <a:pt x="4381810" y="14814724"/>
                  </a:cubicBezTo>
                  <a:cubicBezTo>
                    <a:pt x="4189334" y="14814724"/>
                    <a:pt x="4012897" y="14815993"/>
                    <a:pt x="3820420" y="14815993"/>
                  </a:cubicBezTo>
                  <a:cubicBezTo>
                    <a:pt x="3339229" y="14815993"/>
                    <a:pt x="2874077" y="14814724"/>
                    <a:pt x="2392886" y="14813454"/>
                  </a:cubicBezTo>
                  <a:cubicBezTo>
                    <a:pt x="2104172" y="14812184"/>
                    <a:pt x="1815457" y="14810915"/>
                    <a:pt x="1542782" y="14809643"/>
                  </a:cubicBezTo>
                  <a:cubicBezTo>
                    <a:pt x="1029511" y="14808374"/>
                    <a:pt x="516240" y="14807104"/>
                    <a:pt x="48260" y="14807104"/>
                  </a:cubicBezTo>
                  <a:cubicBezTo>
                    <a:pt x="38100" y="14807104"/>
                    <a:pt x="29210" y="14807104"/>
                    <a:pt x="19050" y="14805834"/>
                  </a:cubicBezTo>
                  <a:cubicBezTo>
                    <a:pt x="10160" y="14804565"/>
                    <a:pt x="5080" y="14798215"/>
                    <a:pt x="7620" y="14789324"/>
                  </a:cubicBezTo>
                  <a:cubicBezTo>
                    <a:pt x="16510" y="14756631"/>
                    <a:pt x="12700" y="14462629"/>
                    <a:pt x="11430" y="14156865"/>
                  </a:cubicBezTo>
                  <a:cubicBezTo>
                    <a:pt x="10160" y="13533580"/>
                    <a:pt x="6350" y="12922053"/>
                    <a:pt x="7620" y="12298768"/>
                  </a:cubicBezTo>
                  <a:cubicBezTo>
                    <a:pt x="5080" y="11522601"/>
                    <a:pt x="0" y="1914591"/>
                    <a:pt x="7620" y="1126664"/>
                  </a:cubicBezTo>
                  <a:cubicBezTo>
                    <a:pt x="8890" y="973783"/>
                    <a:pt x="7620" y="809141"/>
                    <a:pt x="8890" y="656260"/>
                  </a:cubicBezTo>
                  <a:cubicBezTo>
                    <a:pt x="10160" y="409298"/>
                    <a:pt x="12700" y="138815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115248" y="30480"/>
                    <a:pt x="371883" y="29210"/>
                  </a:cubicBezTo>
                  <a:cubicBezTo>
                    <a:pt x="804955" y="25400"/>
                    <a:pt x="1238027" y="22860"/>
                    <a:pt x="1687139" y="20320"/>
                  </a:cubicBezTo>
                  <a:cubicBezTo>
                    <a:pt x="1991894" y="17780"/>
                    <a:pt x="2296648" y="16510"/>
                    <a:pt x="2585363" y="13970"/>
                  </a:cubicBezTo>
                  <a:cubicBezTo>
                    <a:pt x="2874078" y="11430"/>
                    <a:pt x="3178832" y="8890"/>
                    <a:pt x="3467547" y="8890"/>
                  </a:cubicBezTo>
                  <a:cubicBezTo>
                    <a:pt x="3788341" y="7620"/>
                    <a:pt x="4109135" y="10160"/>
                    <a:pt x="4429929" y="8890"/>
                  </a:cubicBezTo>
                  <a:cubicBezTo>
                    <a:pt x="4830922" y="8890"/>
                    <a:pt x="12096910" y="6350"/>
                    <a:pt x="12497902" y="5080"/>
                  </a:cubicBezTo>
                  <a:cubicBezTo>
                    <a:pt x="12882856" y="3810"/>
                    <a:pt x="13267808" y="2540"/>
                    <a:pt x="13668801" y="2540"/>
                  </a:cubicBezTo>
                  <a:cubicBezTo>
                    <a:pt x="14326429" y="1270"/>
                    <a:pt x="14968018" y="0"/>
                    <a:pt x="15625646" y="0"/>
                  </a:cubicBezTo>
                  <a:cubicBezTo>
                    <a:pt x="15898320" y="0"/>
                    <a:pt x="16187035" y="2540"/>
                    <a:pt x="16459709" y="2540"/>
                  </a:cubicBezTo>
                  <a:cubicBezTo>
                    <a:pt x="17213577" y="3810"/>
                    <a:pt x="17983482" y="5080"/>
                    <a:pt x="18737349" y="7620"/>
                  </a:cubicBezTo>
                  <a:cubicBezTo>
                    <a:pt x="19138341" y="8890"/>
                    <a:pt x="19539334" y="12700"/>
                    <a:pt x="19940326" y="16510"/>
                  </a:cubicBezTo>
                  <a:cubicBezTo>
                    <a:pt x="20036566" y="16510"/>
                    <a:pt x="20132805" y="16510"/>
                    <a:pt x="20213003" y="16510"/>
                  </a:cubicBezTo>
                  <a:cubicBezTo>
                    <a:pt x="20284839" y="17780"/>
                    <a:pt x="20293728" y="20320"/>
                    <a:pt x="20303889" y="21590"/>
                  </a:cubicBezTo>
                  <a:close/>
                  <a:moveTo>
                    <a:pt x="20314048" y="14802024"/>
                  </a:moveTo>
                  <a:cubicBezTo>
                    <a:pt x="20315319" y="14785515"/>
                    <a:pt x="20316589" y="14772815"/>
                    <a:pt x="20316589" y="14760115"/>
                  </a:cubicBezTo>
                  <a:cubicBezTo>
                    <a:pt x="20315319" y="14109826"/>
                    <a:pt x="20314048" y="13486540"/>
                    <a:pt x="20314048" y="12816213"/>
                  </a:cubicBezTo>
                  <a:cubicBezTo>
                    <a:pt x="20314048" y="12510450"/>
                    <a:pt x="20316589" y="12204688"/>
                    <a:pt x="20315319" y="11898924"/>
                  </a:cubicBezTo>
                  <a:cubicBezTo>
                    <a:pt x="20315319" y="11616681"/>
                    <a:pt x="20314048" y="11322679"/>
                    <a:pt x="20312778" y="11040436"/>
                  </a:cubicBezTo>
                  <a:cubicBezTo>
                    <a:pt x="20307698" y="10605312"/>
                    <a:pt x="20296269" y="1597069"/>
                    <a:pt x="20296269" y="1161945"/>
                  </a:cubicBezTo>
                  <a:cubicBezTo>
                    <a:pt x="20293728" y="797381"/>
                    <a:pt x="20291189" y="421058"/>
                    <a:pt x="20288648" y="63500"/>
                  </a:cubicBezTo>
                  <a:cubicBezTo>
                    <a:pt x="20287378" y="44450"/>
                    <a:pt x="20286108" y="43180"/>
                    <a:pt x="20164883" y="41910"/>
                  </a:cubicBezTo>
                  <a:cubicBezTo>
                    <a:pt x="20116764" y="41910"/>
                    <a:pt x="20084685" y="41910"/>
                    <a:pt x="20036566" y="40640"/>
                  </a:cubicBezTo>
                  <a:cubicBezTo>
                    <a:pt x="19635573" y="36830"/>
                    <a:pt x="19218539" y="31750"/>
                    <a:pt x="18817547" y="30480"/>
                  </a:cubicBezTo>
                  <a:cubicBezTo>
                    <a:pt x="17839126" y="26670"/>
                    <a:pt x="16844664" y="25400"/>
                    <a:pt x="15866242" y="22860"/>
                  </a:cubicBezTo>
                  <a:cubicBezTo>
                    <a:pt x="15721885" y="22860"/>
                    <a:pt x="15561487" y="22860"/>
                    <a:pt x="15417130" y="22860"/>
                  </a:cubicBezTo>
                  <a:cubicBezTo>
                    <a:pt x="15176533" y="22860"/>
                    <a:pt x="14935939" y="22860"/>
                    <a:pt x="14711382" y="22860"/>
                  </a:cubicBezTo>
                  <a:cubicBezTo>
                    <a:pt x="14198113" y="22860"/>
                    <a:pt x="13684842" y="22860"/>
                    <a:pt x="13187610" y="24130"/>
                  </a:cubicBezTo>
                  <a:cubicBezTo>
                    <a:pt x="12754537" y="25400"/>
                    <a:pt x="5456470" y="29210"/>
                    <a:pt x="5023399" y="29210"/>
                  </a:cubicBezTo>
                  <a:cubicBezTo>
                    <a:pt x="4317652" y="29210"/>
                    <a:pt x="3611904" y="26670"/>
                    <a:pt x="2906157" y="33020"/>
                  </a:cubicBezTo>
                  <a:cubicBezTo>
                    <a:pt x="2537244" y="36830"/>
                    <a:pt x="2184370" y="36830"/>
                    <a:pt x="1831497" y="38100"/>
                  </a:cubicBezTo>
                  <a:cubicBezTo>
                    <a:pt x="1221988" y="41910"/>
                    <a:pt x="612479" y="45720"/>
                    <a:pt x="49530" y="50800"/>
                  </a:cubicBezTo>
                  <a:cubicBezTo>
                    <a:pt x="36830" y="50800"/>
                    <a:pt x="34290" y="53340"/>
                    <a:pt x="33020" y="103535"/>
                  </a:cubicBezTo>
                  <a:cubicBezTo>
                    <a:pt x="31750" y="315217"/>
                    <a:pt x="31750" y="526899"/>
                    <a:pt x="30480" y="738581"/>
                  </a:cubicBezTo>
                  <a:cubicBezTo>
                    <a:pt x="29210" y="1091384"/>
                    <a:pt x="26670" y="1432427"/>
                    <a:pt x="25400" y="1785231"/>
                  </a:cubicBezTo>
                  <a:cubicBezTo>
                    <a:pt x="20320" y="2161554"/>
                    <a:pt x="26670" y="11357959"/>
                    <a:pt x="29210" y="11734282"/>
                  </a:cubicBezTo>
                  <a:cubicBezTo>
                    <a:pt x="29210" y="12134126"/>
                    <a:pt x="29210" y="12545730"/>
                    <a:pt x="30480" y="12945574"/>
                  </a:cubicBezTo>
                  <a:cubicBezTo>
                    <a:pt x="30480" y="13239576"/>
                    <a:pt x="33020" y="13533580"/>
                    <a:pt x="33020" y="13827582"/>
                  </a:cubicBezTo>
                  <a:cubicBezTo>
                    <a:pt x="33020" y="14145104"/>
                    <a:pt x="33020" y="14462629"/>
                    <a:pt x="31750" y="14760115"/>
                  </a:cubicBezTo>
                  <a:cubicBezTo>
                    <a:pt x="31750" y="14763924"/>
                    <a:pt x="31750" y="14766465"/>
                    <a:pt x="31750" y="14770274"/>
                  </a:cubicBezTo>
                  <a:cubicBezTo>
                    <a:pt x="31750" y="14780434"/>
                    <a:pt x="35560" y="14784243"/>
                    <a:pt x="44450" y="14784243"/>
                  </a:cubicBezTo>
                  <a:cubicBezTo>
                    <a:pt x="147327" y="14784243"/>
                    <a:pt x="371883" y="14785515"/>
                    <a:pt x="580399" y="14785515"/>
                  </a:cubicBezTo>
                  <a:cubicBezTo>
                    <a:pt x="885154" y="14785515"/>
                    <a:pt x="1205948" y="14782974"/>
                    <a:pt x="1510703" y="14785515"/>
                  </a:cubicBezTo>
                  <a:cubicBezTo>
                    <a:pt x="2007934" y="14789324"/>
                    <a:pt x="2505164" y="14791865"/>
                    <a:pt x="3002396" y="14790593"/>
                  </a:cubicBezTo>
                  <a:cubicBezTo>
                    <a:pt x="3323190" y="14789324"/>
                    <a:pt x="3627944" y="14791865"/>
                    <a:pt x="3948738" y="14791865"/>
                  </a:cubicBezTo>
                  <a:cubicBezTo>
                    <a:pt x="4413890" y="14791865"/>
                    <a:pt x="4879041" y="14790593"/>
                    <a:pt x="5344193" y="14791865"/>
                  </a:cubicBezTo>
                  <a:cubicBezTo>
                    <a:pt x="6033900" y="14793134"/>
                    <a:pt x="13604642" y="14782974"/>
                    <a:pt x="14310389" y="14785515"/>
                  </a:cubicBezTo>
                  <a:cubicBezTo>
                    <a:pt x="14615144" y="14786784"/>
                    <a:pt x="14919898" y="14788054"/>
                    <a:pt x="15208614" y="14788054"/>
                  </a:cubicBezTo>
                  <a:cubicBezTo>
                    <a:pt x="15737924" y="14790593"/>
                    <a:pt x="16251193" y="14786784"/>
                    <a:pt x="16780505" y="14790593"/>
                  </a:cubicBezTo>
                  <a:cubicBezTo>
                    <a:pt x="17213577" y="14793134"/>
                    <a:pt x="17646648" y="14793134"/>
                    <a:pt x="18079721" y="14795674"/>
                  </a:cubicBezTo>
                  <a:cubicBezTo>
                    <a:pt x="18721309" y="14799484"/>
                    <a:pt x="19362898" y="14802024"/>
                    <a:pt x="20004485" y="14803293"/>
                  </a:cubicBezTo>
                  <a:cubicBezTo>
                    <a:pt x="20245081" y="14803293"/>
                    <a:pt x="20293728" y="14802024"/>
                    <a:pt x="20314048" y="14802024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666356" y="14895829"/>
            <a:ext cx="13202145" cy="6763819"/>
            <a:chOff x="0" y="0"/>
            <a:chExt cx="20331828" cy="10416551"/>
          </a:xfrm>
        </p:grpSpPr>
        <p:sp>
          <p:nvSpPr>
            <p:cNvPr id="18" name="Freeform 18"/>
            <p:cNvSpPr/>
            <p:nvPr/>
          </p:nvSpPr>
          <p:spPr>
            <a:xfrm>
              <a:off x="10160" y="16510"/>
              <a:ext cx="20308969" cy="10388611"/>
            </a:xfrm>
            <a:custGeom>
              <a:avLst/>
              <a:gdLst/>
              <a:ahLst/>
              <a:cxnLst/>
              <a:rect l="l" t="t" r="r" b="b"/>
              <a:pathLst>
                <a:path w="20308969" h="10388611">
                  <a:moveTo>
                    <a:pt x="20308969" y="10388611"/>
                  </a:moveTo>
                  <a:lnTo>
                    <a:pt x="0" y="10380991"/>
                  </a:lnTo>
                  <a:lnTo>
                    <a:pt x="0" y="3616268"/>
                  </a:lnTo>
                  <a:lnTo>
                    <a:pt x="17780" y="19050"/>
                  </a:lnTo>
                  <a:lnTo>
                    <a:pt x="10126096" y="0"/>
                  </a:lnTo>
                  <a:lnTo>
                    <a:pt x="20289919" y="50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9"/>
            <p:cNvSpPr/>
            <p:nvPr/>
          </p:nvSpPr>
          <p:spPr>
            <a:xfrm>
              <a:off x="-3810" y="0"/>
              <a:ext cx="20338178" cy="10415281"/>
            </a:xfrm>
            <a:custGeom>
              <a:avLst/>
              <a:gdLst/>
              <a:ahLst/>
              <a:cxnLst/>
              <a:rect l="l" t="t" r="r" b="b"/>
              <a:pathLst>
                <a:path w="20338178" h="10415281">
                  <a:moveTo>
                    <a:pt x="20303889" y="21590"/>
                  </a:moveTo>
                  <a:cubicBezTo>
                    <a:pt x="20305158" y="34290"/>
                    <a:pt x="20305158" y="44450"/>
                    <a:pt x="20306428" y="54610"/>
                  </a:cubicBezTo>
                  <a:cubicBezTo>
                    <a:pt x="20308967" y="223546"/>
                    <a:pt x="20310239" y="454122"/>
                    <a:pt x="20312778" y="676463"/>
                  </a:cubicBezTo>
                  <a:cubicBezTo>
                    <a:pt x="20312778" y="997623"/>
                    <a:pt x="20325478" y="7330231"/>
                    <a:pt x="20331828" y="7651390"/>
                  </a:cubicBezTo>
                  <a:cubicBezTo>
                    <a:pt x="20338178" y="8137247"/>
                    <a:pt x="20334367" y="8631338"/>
                    <a:pt x="20334367" y="9117195"/>
                  </a:cubicBezTo>
                  <a:cubicBezTo>
                    <a:pt x="20334367" y="9545408"/>
                    <a:pt x="20335639" y="9940681"/>
                    <a:pt x="20336908" y="10354321"/>
                  </a:cubicBezTo>
                  <a:cubicBezTo>
                    <a:pt x="20336908" y="10375911"/>
                    <a:pt x="20336908" y="10389881"/>
                    <a:pt x="20336908" y="10414011"/>
                  </a:cubicBezTo>
                  <a:cubicBezTo>
                    <a:pt x="20314048" y="10414011"/>
                    <a:pt x="20293728" y="10415281"/>
                    <a:pt x="20213003" y="10414011"/>
                  </a:cubicBezTo>
                  <a:cubicBezTo>
                    <a:pt x="19170420" y="10408931"/>
                    <a:pt x="18111799" y="10415281"/>
                    <a:pt x="17069220" y="10410201"/>
                  </a:cubicBezTo>
                  <a:cubicBezTo>
                    <a:pt x="16443670" y="10406390"/>
                    <a:pt x="15834162" y="10408931"/>
                    <a:pt x="15208614" y="10406390"/>
                  </a:cubicBezTo>
                  <a:cubicBezTo>
                    <a:pt x="14919898" y="10405121"/>
                    <a:pt x="14631184" y="10403851"/>
                    <a:pt x="14342468" y="10402581"/>
                  </a:cubicBezTo>
                  <a:cubicBezTo>
                    <a:pt x="14166032" y="10402581"/>
                    <a:pt x="14005634" y="10403851"/>
                    <a:pt x="13829197" y="10403851"/>
                  </a:cubicBezTo>
                  <a:cubicBezTo>
                    <a:pt x="13380087" y="10402581"/>
                    <a:pt x="12145028" y="10403851"/>
                    <a:pt x="11695916" y="10402581"/>
                  </a:cubicBezTo>
                  <a:cubicBezTo>
                    <a:pt x="11375123" y="10401311"/>
                    <a:pt x="4959240" y="10410201"/>
                    <a:pt x="4638445" y="10408931"/>
                  </a:cubicBezTo>
                  <a:cubicBezTo>
                    <a:pt x="4558247" y="10408931"/>
                    <a:pt x="4462009" y="10410201"/>
                    <a:pt x="4381810" y="10410201"/>
                  </a:cubicBezTo>
                  <a:cubicBezTo>
                    <a:pt x="4189334" y="10410201"/>
                    <a:pt x="4012897" y="10411471"/>
                    <a:pt x="3820420" y="10411471"/>
                  </a:cubicBezTo>
                  <a:cubicBezTo>
                    <a:pt x="3339229" y="10411471"/>
                    <a:pt x="2874077" y="10410201"/>
                    <a:pt x="2392886" y="10408931"/>
                  </a:cubicBezTo>
                  <a:cubicBezTo>
                    <a:pt x="2104172" y="10407661"/>
                    <a:pt x="1815457" y="10406390"/>
                    <a:pt x="1542782" y="10405121"/>
                  </a:cubicBezTo>
                  <a:cubicBezTo>
                    <a:pt x="1029511" y="10403851"/>
                    <a:pt x="516240" y="10402581"/>
                    <a:pt x="48260" y="10402581"/>
                  </a:cubicBezTo>
                  <a:cubicBezTo>
                    <a:pt x="38100" y="10402581"/>
                    <a:pt x="29210" y="10402581"/>
                    <a:pt x="19050" y="10401311"/>
                  </a:cubicBezTo>
                  <a:cubicBezTo>
                    <a:pt x="10160" y="10400040"/>
                    <a:pt x="5080" y="10393690"/>
                    <a:pt x="7620" y="10384801"/>
                  </a:cubicBezTo>
                  <a:cubicBezTo>
                    <a:pt x="16510" y="10352425"/>
                    <a:pt x="12700" y="10146553"/>
                    <a:pt x="11430" y="9932446"/>
                  </a:cubicBezTo>
                  <a:cubicBezTo>
                    <a:pt x="10160" y="9495999"/>
                    <a:pt x="6350" y="9067786"/>
                    <a:pt x="7620" y="8631338"/>
                  </a:cubicBezTo>
                  <a:cubicBezTo>
                    <a:pt x="5080" y="8087838"/>
                    <a:pt x="0" y="1359956"/>
                    <a:pt x="7620" y="808221"/>
                  </a:cubicBezTo>
                  <a:cubicBezTo>
                    <a:pt x="8890" y="701168"/>
                    <a:pt x="7620" y="585880"/>
                    <a:pt x="8890" y="478826"/>
                  </a:cubicBezTo>
                  <a:cubicBezTo>
                    <a:pt x="10160" y="305895"/>
                    <a:pt x="12700" y="116493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115248" y="30480"/>
                    <a:pt x="371883" y="29210"/>
                  </a:cubicBezTo>
                  <a:cubicBezTo>
                    <a:pt x="804955" y="25400"/>
                    <a:pt x="1238027" y="22860"/>
                    <a:pt x="1687139" y="20320"/>
                  </a:cubicBezTo>
                  <a:cubicBezTo>
                    <a:pt x="1991894" y="17780"/>
                    <a:pt x="2296648" y="16510"/>
                    <a:pt x="2585363" y="13970"/>
                  </a:cubicBezTo>
                  <a:cubicBezTo>
                    <a:pt x="2874078" y="11430"/>
                    <a:pt x="3178832" y="8890"/>
                    <a:pt x="3467547" y="8890"/>
                  </a:cubicBezTo>
                  <a:cubicBezTo>
                    <a:pt x="3788341" y="7620"/>
                    <a:pt x="4109135" y="10160"/>
                    <a:pt x="4429929" y="8890"/>
                  </a:cubicBezTo>
                  <a:cubicBezTo>
                    <a:pt x="4830922" y="8890"/>
                    <a:pt x="12096910" y="6350"/>
                    <a:pt x="12497902" y="5080"/>
                  </a:cubicBezTo>
                  <a:cubicBezTo>
                    <a:pt x="12882856" y="3810"/>
                    <a:pt x="13267808" y="2540"/>
                    <a:pt x="13668801" y="2540"/>
                  </a:cubicBezTo>
                  <a:cubicBezTo>
                    <a:pt x="14326429" y="1270"/>
                    <a:pt x="14968018" y="0"/>
                    <a:pt x="15625646" y="0"/>
                  </a:cubicBezTo>
                  <a:cubicBezTo>
                    <a:pt x="15898320" y="0"/>
                    <a:pt x="16187035" y="2540"/>
                    <a:pt x="16459709" y="2540"/>
                  </a:cubicBezTo>
                  <a:cubicBezTo>
                    <a:pt x="17213577" y="3810"/>
                    <a:pt x="17983482" y="5080"/>
                    <a:pt x="18737349" y="7620"/>
                  </a:cubicBezTo>
                  <a:cubicBezTo>
                    <a:pt x="19138341" y="8890"/>
                    <a:pt x="19539334" y="12700"/>
                    <a:pt x="19940326" y="16510"/>
                  </a:cubicBezTo>
                  <a:cubicBezTo>
                    <a:pt x="20036566" y="16510"/>
                    <a:pt x="20132805" y="16510"/>
                    <a:pt x="20213003" y="16510"/>
                  </a:cubicBezTo>
                  <a:cubicBezTo>
                    <a:pt x="20284839" y="17780"/>
                    <a:pt x="20293728" y="20320"/>
                    <a:pt x="20303889" y="21590"/>
                  </a:cubicBezTo>
                  <a:close/>
                  <a:moveTo>
                    <a:pt x="20314048" y="10397501"/>
                  </a:moveTo>
                  <a:cubicBezTo>
                    <a:pt x="20315319" y="10380990"/>
                    <a:pt x="20316589" y="10368290"/>
                    <a:pt x="20316589" y="10355590"/>
                  </a:cubicBezTo>
                  <a:cubicBezTo>
                    <a:pt x="20315319" y="9899507"/>
                    <a:pt x="20314048" y="9463060"/>
                    <a:pt x="20314048" y="8993673"/>
                  </a:cubicBezTo>
                  <a:cubicBezTo>
                    <a:pt x="20314048" y="8779566"/>
                    <a:pt x="20316589" y="8565460"/>
                    <a:pt x="20315319" y="8351353"/>
                  </a:cubicBezTo>
                  <a:cubicBezTo>
                    <a:pt x="20315319" y="8153716"/>
                    <a:pt x="20314048" y="7947845"/>
                    <a:pt x="20312778" y="7750209"/>
                  </a:cubicBezTo>
                  <a:cubicBezTo>
                    <a:pt x="20307698" y="7445518"/>
                    <a:pt x="20296269" y="1137615"/>
                    <a:pt x="20296269" y="832926"/>
                  </a:cubicBezTo>
                  <a:cubicBezTo>
                    <a:pt x="20293728" y="577645"/>
                    <a:pt x="20291189" y="314129"/>
                    <a:pt x="20288648" y="63500"/>
                  </a:cubicBezTo>
                  <a:cubicBezTo>
                    <a:pt x="20287378" y="44450"/>
                    <a:pt x="20286108" y="43180"/>
                    <a:pt x="20164883" y="41910"/>
                  </a:cubicBezTo>
                  <a:cubicBezTo>
                    <a:pt x="20116764" y="41910"/>
                    <a:pt x="20084685" y="41910"/>
                    <a:pt x="20036566" y="40640"/>
                  </a:cubicBezTo>
                  <a:cubicBezTo>
                    <a:pt x="19635573" y="36830"/>
                    <a:pt x="19218539" y="31750"/>
                    <a:pt x="18817547" y="30480"/>
                  </a:cubicBezTo>
                  <a:cubicBezTo>
                    <a:pt x="17839126" y="26670"/>
                    <a:pt x="16844664" y="25400"/>
                    <a:pt x="15866242" y="22860"/>
                  </a:cubicBezTo>
                  <a:cubicBezTo>
                    <a:pt x="15721885" y="22860"/>
                    <a:pt x="15561487" y="22860"/>
                    <a:pt x="15417130" y="22860"/>
                  </a:cubicBezTo>
                  <a:cubicBezTo>
                    <a:pt x="15176533" y="22860"/>
                    <a:pt x="14935939" y="22860"/>
                    <a:pt x="14711382" y="22860"/>
                  </a:cubicBezTo>
                  <a:cubicBezTo>
                    <a:pt x="14198113" y="22860"/>
                    <a:pt x="13684842" y="22860"/>
                    <a:pt x="13187610" y="24130"/>
                  </a:cubicBezTo>
                  <a:cubicBezTo>
                    <a:pt x="12754537" y="25400"/>
                    <a:pt x="5456470" y="29210"/>
                    <a:pt x="5023399" y="29210"/>
                  </a:cubicBezTo>
                  <a:cubicBezTo>
                    <a:pt x="4317652" y="29210"/>
                    <a:pt x="3611904" y="26670"/>
                    <a:pt x="2906157" y="33020"/>
                  </a:cubicBezTo>
                  <a:cubicBezTo>
                    <a:pt x="2537244" y="36830"/>
                    <a:pt x="2184370" y="36830"/>
                    <a:pt x="1831497" y="38100"/>
                  </a:cubicBezTo>
                  <a:cubicBezTo>
                    <a:pt x="1221988" y="41910"/>
                    <a:pt x="612479" y="45720"/>
                    <a:pt x="49530" y="50800"/>
                  </a:cubicBezTo>
                  <a:cubicBezTo>
                    <a:pt x="36830" y="50800"/>
                    <a:pt x="34290" y="53340"/>
                    <a:pt x="33020" y="91788"/>
                  </a:cubicBezTo>
                  <a:cubicBezTo>
                    <a:pt x="31750" y="240016"/>
                    <a:pt x="31750" y="388243"/>
                    <a:pt x="30480" y="536471"/>
                  </a:cubicBezTo>
                  <a:cubicBezTo>
                    <a:pt x="29210" y="783517"/>
                    <a:pt x="26670" y="1022328"/>
                    <a:pt x="25400" y="1269373"/>
                  </a:cubicBezTo>
                  <a:cubicBezTo>
                    <a:pt x="20320" y="1532889"/>
                    <a:pt x="26670" y="7972550"/>
                    <a:pt x="29210" y="8236065"/>
                  </a:cubicBezTo>
                  <a:cubicBezTo>
                    <a:pt x="29210" y="8516051"/>
                    <a:pt x="29210" y="8804270"/>
                    <a:pt x="30480" y="9084256"/>
                  </a:cubicBezTo>
                  <a:cubicBezTo>
                    <a:pt x="30480" y="9290128"/>
                    <a:pt x="33020" y="9495999"/>
                    <a:pt x="33020" y="9701871"/>
                  </a:cubicBezTo>
                  <a:cubicBezTo>
                    <a:pt x="33020" y="9924211"/>
                    <a:pt x="33020" y="10146553"/>
                    <a:pt x="31750" y="10355590"/>
                  </a:cubicBezTo>
                  <a:cubicBezTo>
                    <a:pt x="31750" y="10359401"/>
                    <a:pt x="31750" y="10361940"/>
                    <a:pt x="31750" y="10365751"/>
                  </a:cubicBezTo>
                  <a:cubicBezTo>
                    <a:pt x="31750" y="10375911"/>
                    <a:pt x="35560" y="10379721"/>
                    <a:pt x="44450" y="10379721"/>
                  </a:cubicBezTo>
                  <a:cubicBezTo>
                    <a:pt x="147327" y="10379721"/>
                    <a:pt x="371883" y="10380990"/>
                    <a:pt x="580399" y="10380990"/>
                  </a:cubicBezTo>
                  <a:cubicBezTo>
                    <a:pt x="885154" y="10380990"/>
                    <a:pt x="1205948" y="10378451"/>
                    <a:pt x="1510703" y="10380990"/>
                  </a:cubicBezTo>
                  <a:cubicBezTo>
                    <a:pt x="2007934" y="10384801"/>
                    <a:pt x="2505164" y="10387340"/>
                    <a:pt x="3002396" y="10386071"/>
                  </a:cubicBezTo>
                  <a:cubicBezTo>
                    <a:pt x="3323190" y="10384801"/>
                    <a:pt x="3627944" y="10387340"/>
                    <a:pt x="3948738" y="10387340"/>
                  </a:cubicBezTo>
                  <a:cubicBezTo>
                    <a:pt x="4413890" y="10387340"/>
                    <a:pt x="4879041" y="10386071"/>
                    <a:pt x="5344193" y="10387340"/>
                  </a:cubicBezTo>
                  <a:cubicBezTo>
                    <a:pt x="6033900" y="10388611"/>
                    <a:pt x="13604642" y="10378451"/>
                    <a:pt x="14310389" y="10380990"/>
                  </a:cubicBezTo>
                  <a:cubicBezTo>
                    <a:pt x="14615144" y="10382261"/>
                    <a:pt x="14919898" y="10383531"/>
                    <a:pt x="15208614" y="10383531"/>
                  </a:cubicBezTo>
                  <a:cubicBezTo>
                    <a:pt x="15737924" y="10386071"/>
                    <a:pt x="16251193" y="10382261"/>
                    <a:pt x="16780505" y="10386071"/>
                  </a:cubicBezTo>
                  <a:cubicBezTo>
                    <a:pt x="17213577" y="10388611"/>
                    <a:pt x="17646648" y="10388611"/>
                    <a:pt x="18079721" y="10391151"/>
                  </a:cubicBezTo>
                  <a:cubicBezTo>
                    <a:pt x="18721309" y="10394961"/>
                    <a:pt x="19362898" y="10397501"/>
                    <a:pt x="20004485" y="10398771"/>
                  </a:cubicBezTo>
                  <a:cubicBezTo>
                    <a:pt x="20245081" y="10398771"/>
                    <a:pt x="20293728" y="10397501"/>
                    <a:pt x="20314048" y="10397501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" name="Group 20"/>
          <p:cNvGrpSpPr/>
          <p:nvPr/>
        </p:nvGrpSpPr>
        <p:grpSpPr>
          <a:xfrm>
            <a:off x="666356" y="21792997"/>
            <a:ext cx="13202145" cy="7696688"/>
            <a:chOff x="0" y="0"/>
            <a:chExt cx="813057" cy="479161"/>
          </a:xfrm>
          <a:solidFill>
            <a:schemeClr val="bg1"/>
          </a:solidFill>
        </p:grpSpPr>
        <p:sp>
          <p:nvSpPr>
            <p:cNvPr id="21" name="Freeform 21"/>
            <p:cNvSpPr/>
            <p:nvPr/>
          </p:nvSpPr>
          <p:spPr>
            <a:xfrm>
              <a:off x="0" y="0"/>
              <a:ext cx="813058" cy="479161"/>
            </a:xfrm>
            <a:custGeom>
              <a:avLst/>
              <a:gdLst/>
              <a:ahLst/>
              <a:cxnLst/>
              <a:rect l="l" t="t" r="r" b="b"/>
              <a:pathLst>
                <a:path w="813058" h="479161">
                  <a:moveTo>
                    <a:pt x="0" y="0"/>
                  </a:moveTo>
                  <a:lnTo>
                    <a:pt x="813058" y="0"/>
                  </a:lnTo>
                  <a:lnTo>
                    <a:pt x="813058" y="479161"/>
                  </a:lnTo>
                  <a:lnTo>
                    <a:pt x="0" y="479161"/>
                  </a:lnTo>
                  <a:close/>
                </a:path>
              </a:pathLst>
            </a:custGeom>
            <a:grpFill/>
            <a:ln w="12700"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2" name="TextBox 22"/>
          <p:cNvSpPr txBox="1"/>
          <p:nvPr/>
        </p:nvSpPr>
        <p:spPr>
          <a:xfrm>
            <a:off x="31095384" y="30272203"/>
            <a:ext cx="10161868" cy="5556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550"/>
              </a:lnSpc>
              <a:spcBef>
                <a:spcPct val="0"/>
              </a:spcBef>
            </a:pPr>
            <a:r>
              <a:rPr lang="en-US" sz="35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Add References here.</a:t>
            </a:r>
          </a:p>
        </p:txBody>
      </p:sp>
      <p:grpSp>
        <p:nvGrpSpPr>
          <p:cNvPr id="23" name="Group 23"/>
          <p:cNvGrpSpPr/>
          <p:nvPr/>
        </p:nvGrpSpPr>
        <p:grpSpPr>
          <a:xfrm>
            <a:off x="30022699" y="5138653"/>
            <a:ext cx="13203936" cy="11164454"/>
            <a:chOff x="0" y="0"/>
            <a:chExt cx="813168" cy="691778"/>
          </a:xfrm>
          <a:solidFill>
            <a:schemeClr val="bg1"/>
          </a:solidFill>
        </p:grpSpPr>
        <p:sp>
          <p:nvSpPr>
            <p:cNvPr id="24" name="Freeform 24"/>
            <p:cNvSpPr/>
            <p:nvPr/>
          </p:nvSpPr>
          <p:spPr>
            <a:xfrm>
              <a:off x="0" y="0"/>
              <a:ext cx="813168" cy="691779"/>
            </a:xfrm>
            <a:custGeom>
              <a:avLst/>
              <a:gdLst/>
              <a:ahLst/>
              <a:cxnLst/>
              <a:rect l="l" t="t" r="r" b="b"/>
              <a:pathLst>
                <a:path w="813168" h="691779">
                  <a:moveTo>
                    <a:pt x="0" y="0"/>
                  </a:moveTo>
                  <a:lnTo>
                    <a:pt x="813168" y="0"/>
                  </a:lnTo>
                  <a:lnTo>
                    <a:pt x="813168" y="691779"/>
                  </a:lnTo>
                  <a:lnTo>
                    <a:pt x="0" y="691779"/>
                  </a:lnTo>
                  <a:close/>
                </a:path>
              </a:pathLst>
            </a:custGeom>
            <a:grpFill/>
            <a:ln w="12700"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6" name="Group 26"/>
          <p:cNvGrpSpPr/>
          <p:nvPr/>
        </p:nvGrpSpPr>
        <p:grpSpPr>
          <a:xfrm>
            <a:off x="670537" y="29620318"/>
            <a:ext cx="42556098" cy="2788215"/>
            <a:chOff x="0" y="0"/>
            <a:chExt cx="65538084" cy="4293962"/>
          </a:xfrm>
        </p:grpSpPr>
        <p:sp>
          <p:nvSpPr>
            <p:cNvPr id="27" name="Freeform 27"/>
            <p:cNvSpPr/>
            <p:nvPr/>
          </p:nvSpPr>
          <p:spPr>
            <a:xfrm>
              <a:off x="10160" y="16510"/>
              <a:ext cx="65515223" cy="4266022"/>
            </a:xfrm>
            <a:custGeom>
              <a:avLst/>
              <a:gdLst/>
              <a:ahLst/>
              <a:cxnLst/>
              <a:rect l="l" t="t" r="r" b="b"/>
              <a:pathLst>
                <a:path w="65515223" h="4266022">
                  <a:moveTo>
                    <a:pt x="65515223" y="4266022"/>
                  </a:moveTo>
                  <a:lnTo>
                    <a:pt x="0" y="4258402"/>
                  </a:lnTo>
                  <a:lnTo>
                    <a:pt x="0" y="1492795"/>
                  </a:lnTo>
                  <a:lnTo>
                    <a:pt x="17780" y="19050"/>
                  </a:lnTo>
                  <a:lnTo>
                    <a:pt x="32671104" y="0"/>
                  </a:lnTo>
                  <a:lnTo>
                    <a:pt x="65496173" y="50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8"/>
            <p:cNvSpPr/>
            <p:nvPr/>
          </p:nvSpPr>
          <p:spPr>
            <a:xfrm>
              <a:off x="-3810" y="0"/>
              <a:ext cx="65544436" cy="4292692"/>
            </a:xfrm>
            <a:custGeom>
              <a:avLst/>
              <a:gdLst/>
              <a:ahLst/>
              <a:cxnLst/>
              <a:rect l="l" t="t" r="r" b="b"/>
              <a:pathLst>
                <a:path w="65544436" h="4292692">
                  <a:moveTo>
                    <a:pt x="65510143" y="21590"/>
                  </a:moveTo>
                  <a:cubicBezTo>
                    <a:pt x="65511415" y="34290"/>
                    <a:pt x="65511415" y="44450"/>
                    <a:pt x="65512686" y="54610"/>
                  </a:cubicBezTo>
                  <a:cubicBezTo>
                    <a:pt x="65515222" y="128812"/>
                    <a:pt x="65516493" y="222178"/>
                    <a:pt x="65519036" y="312211"/>
                  </a:cubicBezTo>
                  <a:cubicBezTo>
                    <a:pt x="65519036" y="442257"/>
                    <a:pt x="65531736" y="3006506"/>
                    <a:pt x="65538086" y="3136553"/>
                  </a:cubicBezTo>
                  <a:cubicBezTo>
                    <a:pt x="65544436" y="3333290"/>
                    <a:pt x="65540622" y="3533361"/>
                    <a:pt x="65540622" y="3730098"/>
                  </a:cubicBezTo>
                  <a:cubicBezTo>
                    <a:pt x="65540622" y="3903493"/>
                    <a:pt x="65541893" y="4063550"/>
                    <a:pt x="65543165" y="4231732"/>
                  </a:cubicBezTo>
                  <a:cubicBezTo>
                    <a:pt x="65543165" y="4253322"/>
                    <a:pt x="65543165" y="4267292"/>
                    <a:pt x="65543165" y="4291422"/>
                  </a:cubicBezTo>
                  <a:cubicBezTo>
                    <a:pt x="65520301" y="4291422"/>
                    <a:pt x="65499986" y="4292692"/>
                    <a:pt x="65272632" y="4291422"/>
                  </a:cubicBezTo>
                  <a:cubicBezTo>
                    <a:pt x="61899709" y="4286342"/>
                    <a:pt x="58474908" y="4292692"/>
                    <a:pt x="55101991" y="4287612"/>
                  </a:cubicBezTo>
                  <a:cubicBezTo>
                    <a:pt x="53078239" y="4283802"/>
                    <a:pt x="51106384" y="4286342"/>
                    <a:pt x="49082634" y="4283802"/>
                  </a:cubicBezTo>
                  <a:cubicBezTo>
                    <a:pt x="48148595" y="4282532"/>
                    <a:pt x="47214559" y="4281262"/>
                    <a:pt x="46280517" y="4279992"/>
                  </a:cubicBezTo>
                  <a:cubicBezTo>
                    <a:pt x="45709718" y="4279992"/>
                    <a:pt x="45190807" y="4281262"/>
                    <a:pt x="44620005" y="4281262"/>
                  </a:cubicBezTo>
                  <a:cubicBezTo>
                    <a:pt x="43167058" y="4279992"/>
                    <a:pt x="39171447" y="4281262"/>
                    <a:pt x="37718500" y="4279992"/>
                  </a:cubicBezTo>
                  <a:cubicBezTo>
                    <a:pt x="36680681" y="4278722"/>
                    <a:pt x="15924275" y="4287612"/>
                    <a:pt x="14886455" y="4286342"/>
                  </a:cubicBezTo>
                  <a:cubicBezTo>
                    <a:pt x="14627000" y="4286342"/>
                    <a:pt x="14315654" y="4287612"/>
                    <a:pt x="14056199" y="4287612"/>
                  </a:cubicBezTo>
                  <a:cubicBezTo>
                    <a:pt x="13433507" y="4287612"/>
                    <a:pt x="12862705" y="4288882"/>
                    <a:pt x="12240014" y="4288882"/>
                  </a:cubicBezTo>
                  <a:cubicBezTo>
                    <a:pt x="10683283" y="4288882"/>
                    <a:pt x="9178443" y="4287612"/>
                    <a:pt x="7621713" y="4286342"/>
                  </a:cubicBezTo>
                  <a:cubicBezTo>
                    <a:pt x="6687675" y="4285072"/>
                    <a:pt x="5753637" y="4283802"/>
                    <a:pt x="4871489" y="4282532"/>
                  </a:cubicBezTo>
                  <a:cubicBezTo>
                    <a:pt x="3210977" y="4281262"/>
                    <a:pt x="1550464" y="4279992"/>
                    <a:pt x="48260" y="4279992"/>
                  </a:cubicBezTo>
                  <a:cubicBezTo>
                    <a:pt x="38100" y="4279992"/>
                    <a:pt x="29210" y="4279992"/>
                    <a:pt x="19050" y="4278722"/>
                  </a:cubicBezTo>
                  <a:cubicBezTo>
                    <a:pt x="10160" y="4277452"/>
                    <a:pt x="5080" y="4271102"/>
                    <a:pt x="7620" y="4262212"/>
                  </a:cubicBezTo>
                  <a:cubicBezTo>
                    <a:pt x="16510" y="4230276"/>
                    <a:pt x="12700" y="4146914"/>
                    <a:pt x="11430" y="4060215"/>
                  </a:cubicBezTo>
                  <a:cubicBezTo>
                    <a:pt x="10160" y="3883486"/>
                    <a:pt x="6350" y="3710091"/>
                    <a:pt x="7620" y="3533361"/>
                  </a:cubicBezTo>
                  <a:cubicBezTo>
                    <a:pt x="5080" y="3313282"/>
                    <a:pt x="0" y="588976"/>
                    <a:pt x="7620" y="365563"/>
                  </a:cubicBezTo>
                  <a:cubicBezTo>
                    <a:pt x="8890" y="322214"/>
                    <a:pt x="7620" y="275531"/>
                    <a:pt x="8890" y="232182"/>
                  </a:cubicBezTo>
                  <a:cubicBezTo>
                    <a:pt x="10160" y="162157"/>
                    <a:pt x="12700" y="85463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253190" y="30480"/>
                    <a:pt x="1083446" y="29210"/>
                  </a:cubicBezTo>
                  <a:cubicBezTo>
                    <a:pt x="2484503" y="25400"/>
                    <a:pt x="3885561" y="22860"/>
                    <a:pt x="5338509" y="20320"/>
                  </a:cubicBezTo>
                  <a:cubicBezTo>
                    <a:pt x="6324438" y="17780"/>
                    <a:pt x="7310367" y="16510"/>
                    <a:pt x="8244406" y="13970"/>
                  </a:cubicBezTo>
                  <a:cubicBezTo>
                    <a:pt x="9178444" y="11430"/>
                    <a:pt x="10164373" y="8890"/>
                    <a:pt x="11098412" y="8890"/>
                  </a:cubicBezTo>
                  <a:cubicBezTo>
                    <a:pt x="12136232" y="7620"/>
                    <a:pt x="13174053" y="10160"/>
                    <a:pt x="14211873" y="8890"/>
                  </a:cubicBezTo>
                  <a:cubicBezTo>
                    <a:pt x="15509147" y="8890"/>
                    <a:pt x="39015776" y="6350"/>
                    <a:pt x="40313052" y="5080"/>
                  </a:cubicBezTo>
                  <a:cubicBezTo>
                    <a:pt x="41558436" y="3810"/>
                    <a:pt x="42803821" y="2540"/>
                    <a:pt x="44101097" y="2540"/>
                  </a:cubicBezTo>
                  <a:cubicBezTo>
                    <a:pt x="46228629" y="1270"/>
                    <a:pt x="48304270" y="0"/>
                    <a:pt x="50431799" y="0"/>
                  </a:cubicBezTo>
                  <a:cubicBezTo>
                    <a:pt x="51313949" y="0"/>
                    <a:pt x="52247982" y="2540"/>
                    <a:pt x="53130130" y="2540"/>
                  </a:cubicBezTo>
                  <a:cubicBezTo>
                    <a:pt x="55569008" y="3810"/>
                    <a:pt x="58059776" y="5080"/>
                    <a:pt x="60498654" y="7620"/>
                  </a:cubicBezTo>
                  <a:cubicBezTo>
                    <a:pt x="61795933" y="8890"/>
                    <a:pt x="63093206" y="12700"/>
                    <a:pt x="64390485" y="16510"/>
                  </a:cubicBezTo>
                  <a:cubicBezTo>
                    <a:pt x="64701827" y="16510"/>
                    <a:pt x="65013175" y="16510"/>
                    <a:pt x="65272632" y="16510"/>
                  </a:cubicBezTo>
                  <a:cubicBezTo>
                    <a:pt x="65491093" y="17780"/>
                    <a:pt x="65499986" y="20320"/>
                    <a:pt x="65510143" y="21590"/>
                  </a:cubicBezTo>
                  <a:close/>
                  <a:moveTo>
                    <a:pt x="65520301" y="4274912"/>
                  </a:moveTo>
                  <a:cubicBezTo>
                    <a:pt x="65521572" y="4258402"/>
                    <a:pt x="65522843" y="4245702"/>
                    <a:pt x="65522843" y="4233002"/>
                  </a:cubicBezTo>
                  <a:cubicBezTo>
                    <a:pt x="65521572" y="4046878"/>
                    <a:pt x="65520301" y="3870148"/>
                    <a:pt x="65520301" y="3680080"/>
                  </a:cubicBezTo>
                  <a:cubicBezTo>
                    <a:pt x="65520301" y="3593383"/>
                    <a:pt x="65522843" y="3506685"/>
                    <a:pt x="65521572" y="3419987"/>
                  </a:cubicBezTo>
                  <a:cubicBezTo>
                    <a:pt x="65521572" y="3339959"/>
                    <a:pt x="65520301" y="3256595"/>
                    <a:pt x="65519036" y="3176567"/>
                  </a:cubicBezTo>
                  <a:cubicBezTo>
                    <a:pt x="65513951" y="3053189"/>
                    <a:pt x="65502522" y="498944"/>
                    <a:pt x="65502522" y="375567"/>
                  </a:cubicBezTo>
                  <a:cubicBezTo>
                    <a:pt x="65499986" y="272196"/>
                    <a:pt x="65497443" y="165491"/>
                    <a:pt x="65494901" y="63500"/>
                  </a:cubicBezTo>
                  <a:cubicBezTo>
                    <a:pt x="65493636" y="44450"/>
                    <a:pt x="65492365" y="43180"/>
                    <a:pt x="65116958" y="41910"/>
                  </a:cubicBezTo>
                  <a:cubicBezTo>
                    <a:pt x="64961284" y="41910"/>
                    <a:pt x="64857501" y="41910"/>
                    <a:pt x="64701827" y="40640"/>
                  </a:cubicBezTo>
                  <a:cubicBezTo>
                    <a:pt x="63404554" y="36830"/>
                    <a:pt x="62055390" y="31750"/>
                    <a:pt x="60758111" y="30480"/>
                  </a:cubicBezTo>
                  <a:cubicBezTo>
                    <a:pt x="57592760" y="26670"/>
                    <a:pt x="54375518" y="25400"/>
                    <a:pt x="51210170" y="22860"/>
                  </a:cubicBezTo>
                  <a:cubicBezTo>
                    <a:pt x="50743147" y="22860"/>
                    <a:pt x="50224239" y="22860"/>
                    <a:pt x="49757220" y="22860"/>
                  </a:cubicBezTo>
                  <a:cubicBezTo>
                    <a:pt x="48978852" y="22860"/>
                    <a:pt x="48200487" y="22860"/>
                    <a:pt x="47474013" y="22860"/>
                  </a:cubicBezTo>
                  <a:cubicBezTo>
                    <a:pt x="45813501" y="22860"/>
                    <a:pt x="44152988" y="22860"/>
                    <a:pt x="42544367" y="24130"/>
                  </a:cubicBezTo>
                  <a:cubicBezTo>
                    <a:pt x="41143308" y="25400"/>
                    <a:pt x="17532897" y="29210"/>
                    <a:pt x="16131841" y="29210"/>
                  </a:cubicBezTo>
                  <a:cubicBezTo>
                    <a:pt x="13848636" y="29210"/>
                    <a:pt x="11565431" y="26670"/>
                    <a:pt x="9282227" y="33020"/>
                  </a:cubicBezTo>
                  <a:cubicBezTo>
                    <a:pt x="8088732" y="36830"/>
                    <a:pt x="6947130" y="36830"/>
                    <a:pt x="5805528" y="38100"/>
                  </a:cubicBezTo>
                  <a:cubicBezTo>
                    <a:pt x="3833669" y="41910"/>
                    <a:pt x="1861811" y="45720"/>
                    <a:pt x="49530" y="50800"/>
                  </a:cubicBezTo>
                  <a:cubicBezTo>
                    <a:pt x="36830" y="50800"/>
                    <a:pt x="34290" y="53340"/>
                    <a:pt x="33020" y="75459"/>
                  </a:cubicBezTo>
                  <a:cubicBezTo>
                    <a:pt x="31750" y="135481"/>
                    <a:pt x="31750" y="195502"/>
                    <a:pt x="30480" y="255524"/>
                  </a:cubicBezTo>
                  <a:cubicBezTo>
                    <a:pt x="29210" y="355559"/>
                    <a:pt x="26670" y="452261"/>
                    <a:pt x="25400" y="552296"/>
                  </a:cubicBezTo>
                  <a:cubicBezTo>
                    <a:pt x="20320" y="659001"/>
                    <a:pt x="26670" y="3266599"/>
                    <a:pt x="29210" y="3373304"/>
                  </a:cubicBezTo>
                  <a:cubicBezTo>
                    <a:pt x="29210" y="3486677"/>
                    <a:pt x="29210" y="3603386"/>
                    <a:pt x="30480" y="3716760"/>
                  </a:cubicBezTo>
                  <a:cubicBezTo>
                    <a:pt x="30480" y="3800123"/>
                    <a:pt x="33020" y="3883486"/>
                    <a:pt x="33020" y="3966849"/>
                  </a:cubicBezTo>
                  <a:cubicBezTo>
                    <a:pt x="33020" y="4056881"/>
                    <a:pt x="33020" y="4146914"/>
                    <a:pt x="31750" y="4233002"/>
                  </a:cubicBezTo>
                  <a:cubicBezTo>
                    <a:pt x="31750" y="4236812"/>
                    <a:pt x="31750" y="4239352"/>
                    <a:pt x="31750" y="4243162"/>
                  </a:cubicBezTo>
                  <a:cubicBezTo>
                    <a:pt x="31750" y="4253322"/>
                    <a:pt x="35560" y="4257132"/>
                    <a:pt x="44450" y="4257132"/>
                  </a:cubicBezTo>
                  <a:cubicBezTo>
                    <a:pt x="356972" y="4257132"/>
                    <a:pt x="1083446" y="4258402"/>
                    <a:pt x="1758029" y="4258402"/>
                  </a:cubicBezTo>
                  <a:cubicBezTo>
                    <a:pt x="2743958" y="4258402"/>
                    <a:pt x="3781779" y="4255862"/>
                    <a:pt x="4767708" y="4258402"/>
                  </a:cubicBezTo>
                  <a:cubicBezTo>
                    <a:pt x="6376329" y="4262212"/>
                    <a:pt x="7984951" y="4264752"/>
                    <a:pt x="9593573" y="4263482"/>
                  </a:cubicBezTo>
                  <a:cubicBezTo>
                    <a:pt x="10631393" y="4262212"/>
                    <a:pt x="11617322" y="4264752"/>
                    <a:pt x="12655142" y="4264752"/>
                  </a:cubicBezTo>
                  <a:cubicBezTo>
                    <a:pt x="14159982" y="4264752"/>
                    <a:pt x="15664820" y="4263482"/>
                    <a:pt x="17169660" y="4264752"/>
                  </a:cubicBezTo>
                  <a:cubicBezTo>
                    <a:pt x="19400973" y="4266022"/>
                    <a:pt x="43893531" y="4255862"/>
                    <a:pt x="46176737" y="4258402"/>
                  </a:cubicBezTo>
                  <a:cubicBezTo>
                    <a:pt x="47162668" y="4259672"/>
                    <a:pt x="48148595" y="4260942"/>
                    <a:pt x="49082634" y="4260942"/>
                  </a:cubicBezTo>
                  <a:cubicBezTo>
                    <a:pt x="50795038" y="4263482"/>
                    <a:pt x="52455548" y="4259672"/>
                    <a:pt x="54167952" y="4263482"/>
                  </a:cubicBezTo>
                  <a:cubicBezTo>
                    <a:pt x="55569008" y="4266022"/>
                    <a:pt x="56970063" y="4266022"/>
                    <a:pt x="58371125" y="4268562"/>
                  </a:cubicBezTo>
                  <a:cubicBezTo>
                    <a:pt x="60446769" y="4272372"/>
                    <a:pt x="62522406" y="4274912"/>
                    <a:pt x="64598050" y="4276182"/>
                  </a:cubicBezTo>
                  <a:cubicBezTo>
                    <a:pt x="65376415" y="4276182"/>
                    <a:pt x="65499986" y="4274912"/>
                    <a:pt x="65520301" y="4274912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" name="TextBox 30"/>
          <p:cNvSpPr txBox="1"/>
          <p:nvPr/>
        </p:nvSpPr>
        <p:spPr>
          <a:xfrm>
            <a:off x="1782392" y="855671"/>
            <a:ext cx="40326416" cy="9607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211"/>
              </a:lnSpc>
            </a:pPr>
            <a:r>
              <a:rPr lang="en-US" sz="7001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Your Research Topic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3708126" y="3730975"/>
            <a:ext cx="36474948" cy="10579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21"/>
              </a:lnSpc>
            </a:pPr>
            <a:r>
              <a:rPr lang="en-US" sz="4001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Authors</a:t>
            </a:r>
          </a:p>
          <a:p>
            <a:pPr algn="ctr">
              <a:lnSpc>
                <a:spcPts val="4121"/>
              </a:lnSpc>
            </a:pPr>
            <a:r>
              <a:rPr lang="en-US" sz="4001" baseline="300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</a:t>
            </a:r>
            <a:r>
              <a:rPr lang="en-US" sz="4001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Your Site Name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1323004" y="6378007"/>
            <a:ext cx="11887200" cy="11249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541"/>
              </a:lnSpc>
              <a:spcBef>
                <a:spcPct val="0"/>
              </a:spcBef>
            </a:pPr>
            <a:r>
              <a:rPr lang="en-US" sz="32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Talk briefly about your research by providing background information. 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1929163" y="5461279"/>
            <a:ext cx="10684894" cy="644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199"/>
              </a:lnSpc>
              <a:spcBef>
                <a:spcPct val="0"/>
              </a:spcBef>
            </a:pPr>
            <a:r>
              <a:rPr lang="en-US" sz="3999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INTRODUCTION/BACKGROUND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1323004" y="16177333"/>
            <a:ext cx="11887200" cy="11382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550"/>
              </a:lnSpc>
              <a:spcBef>
                <a:spcPct val="0"/>
              </a:spcBef>
            </a:pPr>
            <a:r>
              <a:rPr lang="en-US" sz="32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What are the questions that you want to be answered by this research?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1924981" y="15219679"/>
            <a:ext cx="10684894" cy="644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199"/>
              </a:lnSpc>
              <a:spcBef>
                <a:spcPct val="0"/>
              </a:spcBef>
            </a:pPr>
            <a:r>
              <a:rPr lang="en-US" sz="3999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OBJECTIVES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14721015" y="6378007"/>
            <a:ext cx="14447520" cy="17281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550"/>
              </a:lnSpc>
            </a:pPr>
            <a:r>
              <a:rPr lang="en-US" sz="32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Summarize the information you gathered here. Share your findings, like how rocks contain stories of what Earth was like at a specific point in time.</a:t>
            </a:r>
          </a:p>
          <a:p>
            <a:pPr algn="l">
              <a:lnSpc>
                <a:spcPts val="4550"/>
              </a:lnSpc>
              <a:spcBef>
                <a:spcPct val="0"/>
              </a:spcBef>
            </a:pPr>
            <a:r>
              <a:rPr lang="en-US" sz="32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Add images or charts as needed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16798160" y="5461279"/>
            <a:ext cx="10231742" cy="644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199"/>
              </a:lnSpc>
              <a:spcBef>
                <a:spcPct val="0"/>
              </a:spcBef>
            </a:pPr>
            <a:r>
              <a:rPr lang="en-US" sz="3999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RESULTS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31516571" y="16690132"/>
            <a:ext cx="10231742" cy="644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199"/>
              </a:lnSpc>
              <a:spcBef>
                <a:spcPct val="0"/>
              </a:spcBef>
            </a:pPr>
            <a:r>
              <a:rPr lang="en-US" sz="3999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DISCUSSION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30680173" y="17629932"/>
            <a:ext cx="11887200" cy="5545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541"/>
              </a:lnSpc>
              <a:spcBef>
                <a:spcPct val="0"/>
              </a:spcBef>
            </a:pPr>
            <a:r>
              <a:rPr lang="en-US" sz="32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Talk about the implications of your research.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31507906" y="24405884"/>
            <a:ext cx="10231742" cy="644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199"/>
              </a:lnSpc>
              <a:spcBef>
                <a:spcPct val="0"/>
              </a:spcBef>
            </a:pPr>
            <a:r>
              <a:rPr lang="en-US" sz="3999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ACKNOWLEDGEMENT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30680173" y="25234470"/>
            <a:ext cx="11887200" cy="5545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541"/>
              </a:lnSpc>
              <a:spcBef>
                <a:spcPct val="0"/>
              </a:spcBef>
            </a:pPr>
            <a:r>
              <a:rPr lang="en-US" sz="32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Add any appropriate acknowledgments here.</a:t>
            </a:r>
          </a:p>
        </p:txBody>
      </p:sp>
      <p:graphicFrame>
        <p:nvGraphicFramePr>
          <p:cNvPr id="42" name="Chart 41">
            <a:extLst>
              <a:ext uri="{FF2B5EF4-FFF2-40B4-BE49-F238E27FC236}">
                <a16:creationId xmlns:a16="http://schemas.microsoft.com/office/drawing/2014/main" id="{397244E9-50F7-3217-9DAA-270C66832C2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09265632"/>
              </p:ext>
            </p:extLst>
          </p:nvPr>
        </p:nvGraphicFramePr>
        <p:xfrm>
          <a:off x="997962" y="21782443"/>
          <a:ext cx="13029817" cy="76981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3" name="Chart 42">
            <a:extLst>
              <a:ext uri="{FF2B5EF4-FFF2-40B4-BE49-F238E27FC236}">
                <a16:creationId xmlns:a16="http://schemas.microsoft.com/office/drawing/2014/main" id="{C9ACFBF8-ABE8-B7B5-8C25-352D93CC236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67762218"/>
              </p:ext>
            </p:extLst>
          </p:nvPr>
        </p:nvGraphicFramePr>
        <p:xfrm>
          <a:off x="30029298" y="5231909"/>
          <a:ext cx="13188951" cy="108874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5" name="TextBox 24">
            <a:extLst>
              <a:ext uri="{FF2B5EF4-FFF2-40B4-BE49-F238E27FC236}">
                <a16:creationId xmlns:a16="http://schemas.microsoft.com/office/drawing/2014/main" id="{D4DA3619-5754-3E19-EFEE-FFDBD9B0029A}"/>
              </a:ext>
            </a:extLst>
          </p:cNvPr>
          <p:cNvSpPr txBox="1"/>
          <p:nvPr/>
        </p:nvSpPr>
        <p:spPr>
          <a:xfrm>
            <a:off x="35354329" y="29798295"/>
            <a:ext cx="7209686" cy="243143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5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4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Your Site Logo</a:t>
            </a:r>
            <a:endParaRPr lang="en-US" sz="5400" dirty="0"/>
          </a:p>
          <a:p>
            <a:r>
              <a:rPr lang="en-US" sz="5400" dirty="0"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6B4C22F98FA040BEA0071A5E0A3680" ma:contentTypeVersion="16" ma:contentTypeDescription="Create a new document." ma:contentTypeScope="" ma:versionID="8253ed57b922b78258a4b2b525ffa071">
  <xsd:schema xmlns:xsd="http://www.w3.org/2001/XMLSchema" xmlns:xs="http://www.w3.org/2001/XMLSchema" xmlns:p="http://schemas.microsoft.com/office/2006/metadata/properties" xmlns:ns2="62650fcf-82e5-4051-a718-da63df59acbd" xmlns:ns3="7e4a9970-6223-4767-ab98-452557aee9bb" targetNamespace="http://schemas.microsoft.com/office/2006/metadata/properties" ma:root="true" ma:fieldsID="3f00a0778a74e690a6827442b2587d86" ns2:_="" ns3:_="">
    <xsd:import namespace="62650fcf-82e5-4051-a718-da63df59acbd"/>
    <xsd:import namespace="7e4a9970-6223-4767-ab98-452557aee9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650fcf-82e5-4051-a718-da63df59acb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a7954ad-1e71-4487-84cc-9fbcfd8772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4a9970-6223-4767-ab98-452557aee9bb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da10335-92ef-4d31-a291-8bec454cf143}" ma:internalName="TaxCatchAll" ma:showField="CatchAllData" ma:web="7e4a9970-6223-4767-ab98-452557aee9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2650fcf-82e5-4051-a718-da63df59acbd">
      <Terms xmlns="http://schemas.microsoft.com/office/infopath/2007/PartnerControls"/>
    </lcf76f155ced4ddcb4097134ff3c332f>
    <TaxCatchAll xmlns="7e4a9970-6223-4767-ab98-452557aee9bb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6F234EC-D3E2-445F-B796-63A47CA78D5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2650fcf-82e5-4051-a718-da63df59acbd"/>
    <ds:schemaRef ds:uri="7e4a9970-6223-4767-ab98-452557aee9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3A66615-0A32-4339-BD86-717AD0893ABC}">
  <ds:schemaRefs>
    <ds:schemaRef ds:uri="http://schemas.microsoft.com/office/2006/documentManagement/types"/>
    <ds:schemaRef ds:uri="7e4a9970-6223-4767-ab98-452557aee9bb"/>
    <ds:schemaRef ds:uri="http://purl.org/dc/elements/1.1/"/>
    <ds:schemaRef ds:uri="http://schemas.openxmlformats.org/package/2006/metadata/core-properties"/>
    <ds:schemaRef ds:uri="http://purl.org/dc/dcmitype/"/>
    <ds:schemaRef ds:uri="62650fcf-82e5-4051-a718-da63df59acbd"/>
    <ds:schemaRef ds:uri="http://www.w3.org/XML/1998/namespace"/>
    <ds:schemaRef ds:uri="http://schemas.microsoft.com/office/infopath/2007/PartnerControls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3ED10A22-230C-48BB-8633-FAE54978303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410</Words>
  <Application>Microsoft Office PowerPoint</Application>
  <PresentationFormat>Custom</PresentationFormat>
  <Paragraphs>77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>Jenna Paritee</cp:lastModifiedBy>
  <cp:revision>60</cp:revision>
  <dcterms:created xsi:type="dcterms:W3CDTF">2006-08-16T00:00:00Z</dcterms:created>
  <dcterms:modified xsi:type="dcterms:W3CDTF">2026-05-12T14:08:09Z</dcterms:modified>
  <dc:identifier>DAGdaR6XIsc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0x010100D96B4C22F98FA040BEA0071A5E0A3680</vt:lpwstr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ExtendedDescription">
    <vt:lpwstr/>
  </property>
  <property fmtid="{D5CDD505-2E9C-101B-9397-08002B2CF9AE}" pid="8" name="_activity">
    <vt:lpwstr>{"FileActivityType":"9","FileActivityTimeStamp":"2025-02-05T14:53:19.720Z","FileActivityUsersOnPage":[{"DisplayName":"Rinka Murakami","Id":"rmurakami@nichq.org"},{"DisplayName":"Rebecca Huber","Id":"rhuber@nichq.org"},{"DisplayName":"Becky Russell","Id":"rrussell@nichq.org"},{"DisplayName":"Tatiana Egbuna","Id":"tegbuna@nichq.org"},{"DisplayName":"Rinka Murakami","Id":"rmurakami@nichq.org"}],"FileActivityNavigationId":null}</vt:lpwstr>
  </property>
  <property fmtid="{D5CDD505-2E9C-101B-9397-08002B2CF9AE}" pid="9" name="TriggerFlowInfo">
    <vt:lpwstr/>
  </property>
</Properties>
</file>